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8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25-Aug-2020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9900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25-Aug-2020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25-Aug-2020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25-Aug-2020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25-Aug-2020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075363-D998-7947-90F2-BAE85FD22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2454464"/>
            <a:ext cx="7543800" cy="152349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F72349-FB66-964C-AFAE-65FC17413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304699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92F276-1120-A943-8DD4-BB005D7E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2920" y="7228332"/>
            <a:ext cx="2313432" cy="276999"/>
          </a:xfrm>
        </p:spPr>
        <p:txBody>
          <a:bodyPr/>
          <a:lstStyle/>
          <a:p>
            <a:fld id="{7A640380-E899-9E49-868A-0C888DE96B98}" type="datetimeFigureOut">
              <a:rPr lang="en-US" smtClean="0"/>
              <a:pPr/>
              <a:t>25-Aug-2020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D667AE-7C05-F744-B109-B53D5A0A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9856" y="7228332"/>
            <a:ext cx="3218687" cy="2769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E43314-B795-BD48-B4E4-F34273C1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2048" y="7228332"/>
            <a:ext cx="2313432" cy="276999"/>
          </a:xfrm>
        </p:spPr>
        <p:txBody>
          <a:bodyPr/>
          <a:lstStyle/>
          <a:p>
            <a:fld id="{0A42BC0F-F72A-A044-8770-417C9700C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886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0"/>
                </a:moveTo>
                <a:lnTo>
                  <a:pt x="0" y="6857999"/>
                </a:lnTo>
                <a:lnTo>
                  <a:pt x="9143999" y="6857999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EE4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39" y="637331"/>
            <a:ext cx="8529320" cy="109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41545" y="1537897"/>
            <a:ext cx="7575309" cy="4931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9900F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25-Aug-2020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F86227-F277-BD47-AA93-F391FB185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2560141"/>
            <a:ext cx="7543800" cy="2887861"/>
          </a:xfrm>
        </p:spPr>
        <p:txBody>
          <a:bodyPr>
            <a:normAutofit/>
          </a:bodyPr>
          <a:lstStyle/>
          <a:p>
            <a:r>
              <a:rPr lang="en-US" sz="3630">
                <a:solidFill>
                  <a:schemeClr val="bg1"/>
                </a:solidFill>
                <a:latin typeface="+mn-lt"/>
              </a:rPr>
              <a:t/>
            </a:r>
            <a:br>
              <a:rPr lang="en-US" sz="3630">
                <a:solidFill>
                  <a:schemeClr val="bg1"/>
                </a:solidFill>
                <a:latin typeface="+mn-lt"/>
              </a:rPr>
            </a:br>
            <a:r>
              <a:rPr lang="en-US" sz="3630">
                <a:solidFill>
                  <a:schemeClr val="bg1"/>
                </a:solidFill>
                <a:latin typeface="+mn-lt"/>
              </a:rPr>
              <a:t/>
            </a:r>
            <a:br>
              <a:rPr lang="en-US" sz="3630">
                <a:solidFill>
                  <a:schemeClr val="bg1"/>
                </a:solidFill>
                <a:latin typeface="+mn-lt"/>
              </a:rPr>
            </a:br>
            <a:endParaRPr lang="en-US" sz="363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2EEDB8C-143D-DD43-90F1-460F8103D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9753600" cy="73152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endParaRPr lang="en-US" sz="3630" u="sng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363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sz="363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endParaRPr lang="en-US" sz="363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363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sz="3630" u="sng" dirty="0">
                <a:solidFill>
                  <a:schemeClr val="bg1"/>
                </a:solidFill>
                <a:cs typeface="Arial" panose="020B0604020202020204" pitchFamily="34" charset="0"/>
              </a:rPr>
              <a:t>CLASS – </a:t>
            </a:r>
            <a:r>
              <a:rPr lang="en-US" sz="3630" u="sng" dirty="0" smtClean="0">
                <a:solidFill>
                  <a:schemeClr val="bg1"/>
                </a:solidFill>
                <a:cs typeface="Arial" panose="020B0604020202020204" pitchFamily="34" charset="0"/>
              </a:rPr>
              <a:t>XII</a:t>
            </a:r>
            <a:endParaRPr lang="en-US" sz="363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sz="3630" u="sng" dirty="0">
                <a:solidFill>
                  <a:schemeClr val="bg1"/>
                </a:solidFill>
                <a:cs typeface="Arial" panose="020B0604020202020204" pitchFamily="34" charset="0"/>
              </a:rPr>
              <a:t>SUBJECT- PHYSICS </a:t>
            </a:r>
          </a:p>
          <a:p>
            <a:r>
              <a:rPr lang="en-US" sz="3630" u="sng" dirty="0" smtClean="0">
                <a:solidFill>
                  <a:schemeClr val="bg1"/>
                </a:solidFill>
                <a:cs typeface="Arial" panose="020B0604020202020204" pitchFamily="34" charset="0"/>
              </a:rPr>
              <a:t>CHAPTER- MOVING CHARGES AND MAGNETISM</a:t>
            </a:r>
            <a:endParaRPr lang="en-US" sz="363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363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en-US" sz="3630" dirty="0">
                <a:solidFill>
                  <a:schemeClr val="bg1"/>
                </a:solidFill>
                <a:cs typeface="Arial" panose="020B0604020202020204" pitchFamily="34" charset="0"/>
              </a:rPr>
              <a:t>                                           </a:t>
            </a:r>
          </a:p>
          <a:p>
            <a:r>
              <a:rPr lang="en-US" sz="3630" dirty="0">
                <a:solidFill>
                  <a:schemeClr val="bg1"/>
                </a:solidFill>
                <a:cs typeface="Arial" panose="020B0604020202020204" pitchFamily="34" charset="0"/>
              </a:rPr>
              <a:t>                                             </a:t>
            </a:r>
          </a:p>
          <a:p>
            <a:r>
              <a:rPr lang="en-US" sz="3630" dirty="0" smtClean="0">
                <a:solidFill>
                  <a:schemeClr val="bg1"/>
                </a:solidFill>
                <a:cs typeface="Arial" panose="020B0604020202020204" pitchFamily="34" charset="0"/>
              </a:rPr>
              <a:t>                                    </a:t>
            </a:r>
          </a:p>
          <a:p>
            <a:endParaRPr lang="en-US" sz="363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en-US" sz="363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1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832285"/>
            <a:ext cx="528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3832" y="914400"/>
            <a:ext cx="1417320" cy="13970"/>
          </a:xfrm>
          <a:custGeom>
            <a:avLst/>
            <a:gdLst/>
            <a:ahLst/>
            <a:cxnLst/>
            <a:rect l="l" t="t" r="r" b="b"/>
            <a:pathLst>
              <a:path w="1417320" h="13969">
                <a:moveTo>
                  <a:pt x="0" y="13715"/>
                </a:moveTo>
                <a:lnTo>
                  <a:pt x="141731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82571" y="632641"/>
            <a:ext cx="12909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00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2572" y="999925"/>
            <a:ext cx="3276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30854" y="997663"/>
            <a:ext cx="19748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30" baseline="-15432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3538" y="742369"/>
            <a:ext cx="528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76800" y="894587"/>
            <a:ext cx="914400" cy="6350"/>
          </a:xfrm>
          <a:custGeom>
            <a:avLst/>
            <a:gdLst/>
            <a:ahLst/>
            <a:cxnLst/>
            <a:rect l="l" t="t" r="r" b="b"/>
            <a:pathLst>
              <a:path w="914400" h="6350">
                <a:moveTo>
                  <a:pt x="0" y="6095"/>
                </a:moveTo>
                <a:lnTo>
                  <a:pt x="914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955537" y="603685"/>
            <a:ext cx="709930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 marR="5080" indent="-76200">
              <a:lnSpc>
                <a:spcPct val="133900"/>
              </a:lnSpc>
              <a:tabLst>
                <a:tab pos="365760" algn="l"/>
                <a:tab pos="518159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71800" y="5257800"/>
            <a:ext cx="1447800" cy="13970"/>
          </a:xfrm>
          <a:custGeom>
            <a:avLst/>
            <a:gdLst/>
            <a:ahLst/>
            <a:cxnLst/>
            <a:rect l="l" t="t" r="r" b="b"/>
            <a:pathLst>
              <a:path w="1447800" h="13970">
                <a:moveTo>
                  <a:pt x="0" y="13715"/>
                </a:moveTo>
                <a:lnTo>
                  <a:pt x="1447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050538" y="4947084"/>
            <a:ext cx="1298575" cy="63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865" marR="5080" indent="-304800">
              <a:lnSpc>
                <a:spcPct val="138900"/>
              </a:lnSpc>
              <a:tabLst>
                <a:tab pos="365760" algn="l"/>
                <a:tab pos="74676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spc="114" dirty="0">
                <a:solidFill>
                  <a:srgbClr val="0000FF"/>
                </a:solidFill>
                <a:latin typeface="Arial"/>
                <a:cs typeface="Arial"/>
              </a:rPr>
              <a:t>Ф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39" y="5102874"/>
            <a:ext cx="192913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	=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03138" y="5099484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92341" y="5114723"/>
            <a:ext cx="3879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18577" y="4870884"/>
            <a:ext cx="121348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0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) 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91200" y="5181600"/>
            <a:ext cx="2438400" cy="0"/>
          </a:xfrm>
          <a:custGeom>
            <a:avLst/>
            <a:gdLst/>
            <a:ahLst/>
            <a:cxnLst/>
            <a:rect l="l" t="t" r="r" b="b"/>
            <a:pathLst>
              <a:path w="2438400">
                <a:moveTo>
                  <a:pt x="0" y="0"/>
                </a:moveTo>
                <a:lnTo>
                  <a:pt x="2438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869937" y="5249621"/>
            <a:ext cx="223329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240" baseline="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+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x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)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-15" baseline="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+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x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)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½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90600" y="5791200"/>
            <a:ext cx="2057400" cy="762000"/>
          </a:xfrm>
          <a:custGeom>
            <a:avLst/>
            <a:gdLst/>
            <a:ahLst/>
            <a:cxnLst/>
            <a:rect l="l" t="t" r="r" b="b"/>
            <a:pathLst>
              <a:path w="2057400" h="762000">
                <a:moveTo>
                  <a:pt x="0" y="0"/>
                </a:moveTo>
                <a:lnTo>
                  <a:pt x="0" y="761999"/>
                </a:lnTo>
                <a:lnTo>
                  <a:pt x="2057399" y="761999"/>
                </a:lnTo>
                <a:lnTo>
                  <a:pt x="2057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0600" y="5791200"/>
            <a:ext cx="2057400" cy="762000"/>
          </a:xfrm>
          <a:custGeom>
            <a:avLst/>
            <a:gdLst/>
            <a:ahLst/>
            <a:cxnLst/>
            <a:rect l="l" t="t" r="r" b="b"/>
            <a:pathLst>
              <a:path w="2057400" h="762000">
                <a:moveTo>
                  <a:pt x="0" y="0"/>
                </a:moveTo>
                <a:lnTo>
                  <a:pt x="0" y="761999"/>
                </a:lnTo>
                <a:lnTo>
                  <a:pt x="2057399" y="761999"/>
                </a:lnTo>
                <a:lnTo>
                  <a:pt x="20573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90600" y="5791200"/>
            <a:ext cx="20574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85140" algn="ctr">
              <a:lnSpc>
                <a:spcPts val="198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23148">
              <a:latin typeface="Arial"/>
              <a:cs typeface="Arial"/>
            </a:endParaRPr>
          </a:p>
          <a:p>
            <a:pPr marL="86360">
              <a:lnSpc>
                <a:spcPts val="15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366395" algn="ctr">
              <a:lnSpc>
                <a:spcPts val="168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 </a:t>
            </a:r>
            <a:r>
              <a:rPr sz="1800" b="1" spc="-240" baseline="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+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x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)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3/2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24000" y="617220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279138" y="6012017"/>
            <a:ext cx="531685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600" spc="4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650" b="1" baseline="-20202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r>
              <a:rPr sz="1650" b="1" spc="217" baseline="-20202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,</a:t>
            </a:r>
            <a:r>
              <a:rPr sz="16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, </a:t>
            </a:r>
            <a:r>
              <a:rPr sz="1600" b="1" spc="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,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600" b="1" spc="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600" spc="145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r>
              <a:rPr sz="16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con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ta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spc="-15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600" spc="114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a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&amp;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600" b="1" spc="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600" spc="145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r>
              <a:rPr sz="16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re r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eplace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3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it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easu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abl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onsta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alue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s.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83938" y="756085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29000" y="1257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38600" y="1257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495800" y="2019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915400" y="2019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24000" y="2324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2400" y="2324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16939" y="1411405"/>
            <a:ext cx="8124190" cy="3383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 marR="88900" indent="-635">
              <a:lnSpc>
                <a:spcPct val="100000"/>
              </a:lnSpc>
              <a:tabLst>
                <a:tab pos="1917064" algn="l"/>
              </a:tabLst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ngle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3200"/>
                </a:solidFill>
                <a:latin typeface="Arial"/>
                <a:cs typeface="Arial"/>
              </a:rPr>
              <a:t>θ</a:t>
            </a:r>
            <a:r>
              <a:rPr sz="18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be</a:t>
            </a:r>
            <a:r>
              <a:rPr sz="1800" b="1" spc="-2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°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eca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dius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oop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y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sma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nc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	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90</a:t>
            </a:r>
            <a:r>
              <a:rPr sz="1800" b="1" spc="130" dirty="0">
                <a:solidFill>
                  <a:srgbClr val="FF0000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1305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sem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-</a:t>
            </a:r>
            <a:r>
              <a:rPr sz="1800" b="1" spc="-35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ngle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oop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r>
              <a:rPr sz="180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ngle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2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°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Th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ngle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2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1800" b="1" spc="-3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ax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als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spc="165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res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sin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280795">
              <a:lnSpc>
                <a:spcPct val="100299"/>
              </a:lnSpc>
              <a:spcBef>
                <a:spcPts val="1085"/>
              </a:spcBef>
            </a:pP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ue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ame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lly</a:t>
            </a:r>
            <a:r>
              <a:rPr sz="1800" b="1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oppo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spc="114" dirty="0">
                <a:solidFill>
                  <a:srgbClr val="0000FF"/>
                </a:solidFill>
                <a:latin typeface="Arial"/>
                <a:cs typeface="Arial"/>
              </a:rPr>
              <a:t>Ф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pon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1800" b="1" spc="-25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1800" b="1" spc="35" dirty="0">
                <a:solidFill>
                  <a:srgbClr val="9932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1800" b="1" spc="-20" dirty="0">
                <a:solidFill>
                  <a:srgbClr val="993200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oppo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enc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y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out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347470">
              <a:lnSpc>
                <a:spcPct val="100000"/>
              </a:lnSpc>
              <a:spcBef>
                <a:spcPts val="109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one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al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ad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up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long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sam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ion</a:t>
            </a:r>
            <a:r>
              <a:rPr sz="1800" b="1" spc="-2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spc="35" dirty="0">
                <a:solidFill>
                  <a:srgbClr val="6500CC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om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p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)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66800" y="2781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6000" y="4152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86100" y="5029200"/>
            <a:ext cx="1181100" cy="1143000"/>
          </a:xfrm>
          <a:custGeom>
            <a:avLst/>
            <a:gdLst/>
            <a:ahLst/>
            <a:cxnLst/>
            <a:rect l="l" t="t" r="r" b="b"/>
            <a:pathLst>
              <a:path w="1181100" h="1143000">
                <a:moveTo>
                  <a:pt x="0" y="1142999"/>
                </a:moveTo>
                <a:lnTo>
                  <a:pt x="96864" y="1139208"/>
                </a:lnTo>
                <a:lnTo>
                  <a:pt x="191572" y="1128031"/>
                </a:lnTo>
                <a:lnTo>
                  <a:pt x="283821" y="1109762"/>
                </a:lnTo>
                <a:lnTo>
                  <a:pt x="373306" y="1084697"/>
                </a:lnTo>
                <a:lnTo>
                  <a:pt x="459724" y="1053131"/>
                </a:lnTo>
                <a:lnTo>
                  <a:pt x="542769" y="1015358"/>
                </a:lnTo>
                <a:lnTo>
                  <a:pt x="622139" y="971674"/>
                </a:lnTo>
                <a:lnTo>
                  <a:pt x="697528" y="922373"/>
                </a:lnTo>
                <a:lnTo>
                  <a:pt x="768634" y="867750"/>
                </a:lnTo>
                <a:lnTo>
                  <a:pt x="835151" y="808100"/>
                </a:lnTo>
                <a:lnTo>
                  <a:pt x="896777" y="743719"/>
                </a:lnTo>
                <a:lnTo>
                  <a:pt x="953207" y="674900"/>
                </a:lnTo>
                <a:lnTo>
                  <a:pt x="1004136" y="601939"/>
                </a:lnTo>
                <a:lnTo>
                  <a:pt x="1049261" y="525130"/>
                </a:lnTo>
                <a:lnTo>
                  <a:pt x="1088278" y="444769"/>
                </a:lnTo>
                <a:lnTo>
                  <a:pt x="1120883" y="361151"/>
                </a:lnTo>
                <a:lnTo>
                  <a:pt x="1146772" y="274570"/>
                </a:lnTo>
                <a:lnTo>
                  <a:pt x="1165640" y="185321"/>
                </a:lnTo>
                <a:lnTo>
                  <a:pt x="1177184" y="93699"/>
                </a:lnTo>
                <a:lnTo>
                  <a:pt x="1181099" y="0"/>
                </a:lnTo>
              </a:path>
            </a:pathLst>
          </a:custGeom>
          <a:ln w="3809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05000" y="5029200"/>
            <a:ext cx="1181100" cy="1143000"/>
          </a:xfrm>
          <a:custGeom>
            <a:avLst/>
            <a:gdLst/>
            <a:ahLst/>
            <a:cxnLst/>
            <a:rect l="l" t="t" r="r" b="b"/>
            <a:pathLst>
              <a:path w="1181100" h="1143000">
                <a:moveTo>
                  <a:pt x="0" y="0"/>
                </a:moveTo>
                <a:lnTo>
                  <a:pt x="3915" y="93699"/>
                </a:lnTo>
                <a:lnTo>
                  <a:pt x="15459" y="185321"/>
                </a:lnTo>
                <a:lnTo>
                  <a:pt x="34327" y="274570"/>
                </a:lnTo>
                <a:lnTo>
                  <a:pt x="60216" y="361151"/>
                </a:lnTo>
                <a:lnTo>
                  <a:pt x="92821" y="444769"/>
                </a:lnTo>
                <a:lnTo>
                  <a:pt x="131838" y="525130"/>
                </a:lnTo>
                <a:lnTo>
                  <a:pt x="176963" y="601939"/>
                </a:lnTo>
                <a:lnTo>
                  <a:pt x="227892" y="674900"/>
                </a:lnTo>
                <a:lnTo>
                  <a:pt x="284322" y="743719"/>
                </a:lnTo>
                <a:lnTo>
                  <a:pt x="345947" y="808100"/>
                </a:lnTo>
                <a:lnTo>
                  <a:pt x="412465" y="867750"/>
                </a:lnTo>
                <a:lnTo>
                  <a:pt x="483571" y="922373"/>
                </a:lnTo>
                <a:lnTo>
                  <a:pt x="558960" y="971674"/>
                </a:lnTo>
                <a:lnTo>
                  <a:pt x="638330" y="1015358"/>
                </a:lnTo>
                <a:lnTo>
                  <a:pt x="721375" y="1053131"/>
                </a:lnTo>
                <a:lnTo>
                  <a:pt x="807793" y="1084697"/>
                </a:lnTo>
                <a:lnTo>
                  <a:pt x="897278" y="1109762"/>
                </a:lnTo>
                <a:lnTo>
                  <a:pt x="989527" y="1128031"/>
                </a:lnTo>
                <a:lnTo>
                  <a:pt x="1084235" y="1139208"/>
                </a:lnTo>
                <a:lnTo>
                  <a:pt x="1181099" y="1142999"/>
                </a:lnTo>
              </a:path>
            </a:pathLst>
          </a:custGeom>
          <a:ln w="3809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71800" y="6033515"/>
            <a:ext cx="381000" cy="228600"/>
          </a:xfrm>
          <a:custGeom>
            <a:avLst/>
            <a:gdLst/>
            <a:ahLst/>
            <a:cxnLst/>
            <a:rect l="l" t="t" r="r" b="b"/>
            <a:pathLst>
              <a:path w="381000" h="228600">
                <a:moveTo>
                  <a:pt x="0" y="0"/>
                </a:moveTo>
                <a:lnTo>
                  <a:pt x="0" y="228599"/>
                </a:lnTo>
                <a:lnTo>
                  <a:pt x="380999" y="228599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71800" y="6033515"/>
            <a:ext cx="381000" cy="228600"/>
          </a:xfrm>
          <a:custGeom>
            <a:avLst/>
            <a:gdLst/>
            <a:ahLst/>
            <a:cxnLst/>
            <a:rect l="l" t="t" r="r" b="b"/>
            <a:pathLst>
              <a:path w="381000" h="228600">
                <a:moveTo>
                  <a:pt x="0" y="0"/>
                </a:moveTo>
                <a:lnTo>
                  <a:pt x="0" y="228599"/>
                </a:lnTo>
                <a:lnTo>
                  <a:pt x="380999" y="228599"/>
                </a:lnTo>
                <a:lnTo>
                  <a:pt x="380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FE1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94888" y="6096000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114299" y="647699"/>
                </a:moveTo>
                <a:lnTo>
                  <a:pt x="0" y="647699"/>
                </a:lnTo>
                <a:lnTo>
                  <a:pt x="38099" y="722897"/>
                </a:lnTo>
                <a:lnTo>
                  <a:pt x="38099" y="665987"/>
                </a:lnTo>
                <a:lnTo>
                  <a:pt x="76199" y="665987"/>
                </a:lnTo>
                <a:lnTo>
                  <a:pt x="76199" y="724929"/>
                </a:lnTo>
                <a:lnTo>
                  <a:pt x="114299" y="647699"/>
                </a:lnTo>
                <a:close/>
              </a:path>
              <a:path w="114300" h="762000">
                <a:moveTo>
                  <a:pt x="76199" y="6476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647699"/>
                </a:lnTo>
                <a:lnTo>
                  <a:pt x="76199" y="647699"/>
                </a:lnTo>
                <a:close/>
              </a:path>
              <a:path w="114300" h="762000">
                <a:moveTo>
                  <a:pt x="76199" y="724929"/>
                </a:moveTo>
                <a:lnTo>
                  <a:pt x="76199" y="665987"/>
                </a:lnTo>
                <a:lnTo>
                  <a:pt x="38099" y="665987"/>
                </a:lnTo>
                <a:lnTo>
                  <a:pt x="38099" y="722897"/>
                </a:lnTo>
                <a:lnTo>
                  <a:pt x="57911" y="761999"/>
                </a:lnTo>
                <a:lnTo>
                  <a:pt x="76199" y="72492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5800" y="4267200"/>
            <a:ext cx="4724400" cy="1600200"/>
          </a:xfrm>
          <a:custGeom>
            <a:avLst/>
            <a:gdLst/>
            <a:ahLst/>
            <a:cxnLst/>
            <a:rect l="l" t="t" r="r" b="b"/>
            <a:pathLst>
              <a:path w="4724400" h="1600200">
                <a:moveTo>
                  <a:pt x="4724399" y="0"/>
                </a:moveTo>
                <a:lnTo>
                  <a:pt x="1181099" y="0"/>
                </a:lnTo>
                <a:lnTo>
                  <a:pt x="0" y="1600199"/>
                </a:lnTo>
                <a:lnTo>
                  <a:pt x="3543299" y="1600199"/>
                </a:lnTo>
                <a:lnTo>
                  <a:pt x="4724399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800" y="4267200"/>
            <a:ext cx="4724400" cy="1600200"/>
          </a:xfrm>
          <a:custGeom>
            <a:avLst/>
            <a:gdLst/>
            <a:ahLst/>
            <a:cxnLst/>
            <a:rect l="l" t="t" r="r" b="b"/>
            <a:pathLst>
              <a:path w="4724400" h="1600200">
                <a:moveTo>
                  <a:pt x="1181099" y="0"/>
                </a:moveTo>
                <a:lnTo>
                  <a:pt x="0" y="1600199"/>
                </a:lnTo>
                <a:lnTo>
                  <a:pt x="3543299" y="1600199"/>
                </a:lnTo>
                <a:lnTo>
                  <a:pt x="4724399" y="0"/>
                </a:lnTo>
                <a:lnTo>
                  <a:pt x="1181099" y="0"/>
                </a:lnTo>
                <a:close/>
              </a:path>
            </a:pathLst>
          </a:custGeom>
          <a:ln w="57149">
            <a:solidFill>
              <a:srgbClr val="98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13888" y="6096000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114299" y="114299"/>
                </a:moveTo>
                <a:lnTo>
                  <a:pt x="57911" y="0"/>
                </a:lnTo>
                <a:lnTo>
                  <a:pt x="0" y="114299"/>
                </a:lnTo>
                <a:lnTo>
                  <a:pt x="38099" y="114299"/>
                </a:lnTo>
                <a:lnTo>
                  <a:pt x="38099" y="94487"/>
                </a:lnTo>
                <a:lnTo>
                  <a:pt x="76199" y="94487"/>
                </a:lnTo>
                <a:lnTo>
                  <a:pt x="76199" y="114299"/>
                </a:lnTo>
                <a:lnTo>
                  <a:pt x="114299" y="114299"/>
                </a:lnTo>
                <a:close/>
              </a:path>
              <a:path w="114300" h="762000">
                <a:moveTo>
                  <a:pt x="76199" y="114299"/>
                </a:moveTo>
                <a:lnTo>
                  <a:pt x="76199" y="94487"/>
                </a:lnTo>
                <a:lnTo>
                  <a:pt x="38099" y="94487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762000">
                <a:moveTo>
                  <a:pt x="76199" y="761999"/>
                </a:moveTo>
                <a:lnTo>
                  <a:pt x="76199" y="114299"/>
                </a:lnTo>
                <a:lnTo>
                  <a:pt x="38099" y="114299"/>
                </a:lnTo>
                <a:lnTo>
                  <a:pt x="38099" y="761999"/>
                </a:lnTo>
                <a:lnTo>
                  <a:pt x="76199" y="7619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45738" y="6420005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52600" y="4800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499" y="0"/>
                </a:moveTo>
                <a:lnTo>
                  <a:pt x="144738" y="5539"/>
                </a:lnTo>
                <a:lnTo>
                  <a:pt x="102978" y="21273"/>
                </a:lnTo>
                <a:lnTo>
                  <a:pt x="66546" y="45874"/>
                </a:lnTo>
                <a:lnTo>
                  <a:pt x="36771" y="78016"/>
                </a:lnTo>
                <a:lnTo>
                  <a:pt x="14978" y="116371"/>
                </a:lnTo>
                <a:lnTo>
                  <a:pt x="2494" y="159613"/>
                </a:lnTo>
                <a:lnTo>
                  <a:pt x="0" y="190499"/>
                </a:lnTo>
                <a:lnTo>
                  <a:pt x="631" y="206116"/>
                </a:lnTo>
                <a:lnTo>
                  <a:pt x="9717" y="250691"/>
                </a:lnTo>
                <a:lnTo>
                  <a:pt x="28554" y="290823"/>
                </a:lnTo>
                <a:lnTo>
                  <a:pt x="55816" y="325183"/>
                </a:lnTo>
                <a:lnTo>
                  <a:pt x="90176" y="352445"/>
                </a:lnTo>
                <a:lnTo>
                  <a:pt x="130308" y="371282"/>
                </a:lnTo>
                <a:lnTo>
                  <a:pt x="174883" y="380368"/>
                </a:lnTo>
                <a:lnTo>
                  <a:pt x="190499" y="380999"/>
                </a:lnTo>
                <a:lnTo>
                  <a:pt x="206116" y="380368"/>
                </a:lnTo>
                <a:lnTo>
                  <a:pt x="250691" y="371282"/>
                </a:lnTo>
                <a:lnTo>
                  <a:pt x="290823" y="352445"/>
                </a:lnTo>
                <a:lnTo>
                  <a:pt x="325183" y="325183"/>
                </a:lnTo>
                <a:lnTo>
                  <a:pt x="352445" y="290823"/>
                </a:lnTo>
                <a:lnTo>
                  <a:pt x="371282" y="250691"/>
                </a:lnTo>
                <a:lnTo>
                  <a:pt x="380368" y="206116"/>
                </a:lnTo>
                <a:lnTo>
                  <a:pt x="380999" y="190499"/>
                </a:lnTo>
                <a:lnTo>
                  <a:pt x="380368" y="174883"/>
                </a:lnTo>
                <a:lnTo>
                  <a:pt x="371282" y="130308"/>
                </a:lnTo>
                <a:lnTo>
                  <a:pt x="352445" y="90176"/>
                </a:lnTo>
                <a:lnTo>
                  <a:pt x="325183" y="55816"/>
                </a:lnTo>
                <a:lnTo>
                  <a:pt x="290823" y="28554"/>
                </a:lnTo>
                <a:lnTo>
                  <a:pt x="250691" y="9717"/>
                </a:lnTo>
                <a:lnTo>
                  <a:pt x="206116" y="631"/>
                </a:lnTo>
                <a:lnTo>
                  <a:pt x="1904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05000" y="5114544"/>
            <a:ext cx="152400" cy="132715"/>
          </a:xfrm>
          <a:custGeom>
            <a:avLst/>
            <a:gdLst/>
            <a:ahLst/>
            <a:cxnLst/>
            <a:rect l="l" t="t" r="r" b="b"/>
            <a:pathLst>
              <a:path w="152400" h="132714">
                <a:moveTo>
                  <a:pt x="95134" y="67055"/>
                </a:moveTo>
                <a:lnTo>
                  <a:pt x="71858" y="53339"/>
                </a:lnTo>
                <a:lnTo>
                  <a:pt x="0" y="53339"/>
                </a:lnTo>
                <a:lnTo>
                  <a:pt x="0" y="80771"/>
                </a:lnTo>
                <a:lnTo>
                  <a:pt x="71858" y="80771"/>
                </a:lnTo>
                <a:lnTo>
                  <a:pt x="95134" y="67055"/>
                </a:lnTo>
                <a:close/>
              </a:path>
              <a:path w="152400" h="132714">
                <a:moveTo>
                  <a:pt x="152399" y="67055"/>
                </a:moveTo>
                <a:lnTo>
                  <a:pt x="45719" y="4571"/>
                </a:lnTo>
                <a:lnTo>
                  <a:pt x="38099" y="0"/>
                </a:lnTo>
                <a:lnTo>
                  <a:pt x="28955" y="3047"/>
                </a:lnTo>
                <a:lnTo>
                  <a:pt x="25907" y="9143"/>
                </a:lnTo>
                <a:lnTo>
                  <a:pt x="21335" y="16763"/>
                </a:lnTo>
                <a:lnTo>
                  <a:pt x="24383" y="25907"/>
                </a:lnTo>
                <a:lnTo>
                  <a:pt x="30479" y="28955"/>
                </a:lnTo>
                <a:lnTo>
                  <a:pt x="71858" y="53339"/>
                </a:lnTo>
                <a:lnTo>
                  <a:pt x="123443" y="53339"/>
                </a:lnTo>
                <a:lnTo>
                  <a:pt x="123443" y="84015"/>
                </a:lnTo>
                <a:lnTo>
                  <a:pt x="152399" y="67055"/>
                </a:lnTo>
                <a:close/>
              </a:path>
              <a:path w="152400" h="132714">
                <a:moveTo>
                  <a:pt x="123443" y="84015"/>
                </a:moveTo>
                <a:lnTo>
                  <a:pt x="123443" y="80771"/>
                </a:lnTo>
                <a:lnTo>
                  <a:pt x="71858" y="80771"/>
                </a:lnTo>
                <a:lnTo>
                  <a:pt x="30479" y="105155"/>
                </a:lnTo>
                <a:lnTo>
                  <a:pt x="24383" y="108203"/>
                </a:lnTo>
                <a:lnTo>
                  <a:pt x="21335" y="117347"/>
                </a:lnTo>
                <a:lnTo>
                  <a:pt x="25907" y="124967"/>
                </a:lnTo>
                <a:lnTo>
                  <a:pt x="28955" y="131063"/>
                </a:lnTo>
                <a:lnTo>
                  <a:pt x="38099" y="132587"/>
                </a:lnTo>
                <a:lnTo>
                  <a:pt x="45719" y="129539"/>
                </a:lnTo>
                <a:lnTo>
                  <a:pt x="123443" y="84015"/>
                </a:lnTo>
                <a:close/>
              </a:path>
              <a:path w="152400" h="132714">
                <a:moveTo>
                  <a:pt x="123443" y="80771"/>
                </a:moveTo>
                <a:lnTo>
                  <a:pt x="123443" y="53339"/>
                </a:lnTo>
                <a:lnTo>
                  <a:pt x="71858" y="53339"/>
                </a:lnTo>
                <a:lnTo>
                  <a:pt x="95134" y="67055"/>
                </a:lnTo>
                <a:lnTo>
                  <a:pt x="115823" y="54863"/>
                </a:lnTo>
                <a:lnTo>
                  <a:pt x="115823" y="80771"/>
                </a:lnTo>
                <a:lnTo>
                  <a:pt x="123443" y="80771"/>
                </a:lnTo>
                <a:close/>
              </a:path>
              <a:path w="152400" h="132714">
                <a:moveTo>
                  <a:pt x="115823" y="80771"/>
                </a:moveTo>
                <a:lnTo>
                  <a:pt x="115823" y="79247"/>
                </a:lnTo>
                <a:lnTo>
                  <a:pt x="95134" y="67055"/>
                </a:lnTo>
                <a:lnTo>
                  <a:pt x="71858" y="80771"/>
                </a:lnTo>
                <a:lnTo>
                  <a:pt x="115823" y="80771"/>
                </a:lnTo>
                <a:close/>
              </a:path>
              <a:path w="152400" h="132714">
                <a:moveTo>
                  <a:pt x="115823" y="79247"/>
                </a:moveTo>
                <a:lnTo>
                  <a:pt x="115823" y="54863"/>
                </a:lnTo>
                <a:lnTo>
                  <a:pt x="95134" y="67055"/>
                </a:lnTo>
                <a:lnTo>
                  <a:pt x="115823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4000" y="4572000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419099" y="0"/>
                </a:moveTo>
                <a:lnTo>
                  <a:pt x="351074" y="5480"/>
                </a:lnTo>
                <a:lnTo>
                  <a:pt x="286560" y="21348"/>
                </a:lnTo>
                <a:lnTo>
                  <a:pt x="226417" y="46744"/>
                </a:lnTo>
                <a:lnTo>
                  <a:pt x="171504" y="80808"/>
                </a:lnTo>
                <a:lnTo>
                  <a:pt x="122681" y="122681"/>
                </a:lnTo>
                <a:lnTo>
                  <a:pt x="80808" y="171504"/>
                </a:lnTo>
                <a:lnTo>
                  <a:pt x="46744" y="226417"/>
                </a:lnTo>
                <a:lnTo>
                  <a:pt x="21348" y="286560"/>
                </a:lnTo>
                <a:lnTo>
                  <a:pt x="5480" y="351074"/>
                </a:lnTo>
                <a:lnTo>
                  <a:pt x="0" y="419099"/>
                </a:lnTo>
                <a:lnTo>
                  <a:pt x="1387" y="453497"/>
                </a:lnTo>
                <a:lnTo>
                  <a:pt x="12169" y="519874"/>
                </a:lnTo>
                <a:lnTo>
                  <a:pt x="32908" y="582310"/>
                </a:lnTo>
                <a:lnTo>
                  <a:pt x="62746" y="639946"/>
                </a:lnTo>
                <a:lnTo>
                  <a:pt x="100822" y="691921"/>
                </a:lnTo>
                <a:lnTo>
                  <a:pt x="146278" y="737377"/>
                </a:lnTo>
                <a:lnTo>
                  <a:pt x="198253" y="775453"/>
                </a:lnTo>
                <a:lnTo>
                  <a:pt x="255889" y="805291"/>
                </a:lnTo>
                <a:lnTo>
                  <a:pt x="318325" y="826030"/>
                </a:lnTo>
                <a:lnTo>
                  <a:pt x="384702" y="836811"/>
                </a:lnTo>
                <a:lnTo>
                  <a:pt x="419099" y="838199"/>
                </a:lnTo>
                <a:lnTo>
                  <a:pt x="453497" y="836811"/>
                </a:lnTo>
                <a:lnTo>
                  <a:pt x="519874" y="826030"/>
                </a:lnTo>
                <a:lnTo>
                  <a:pt x="582310" y="805291"/>
                </a:lnTo>
                <a:lnTo>
                  <a:pt x="639946" y="775453"/>
                </a:lnTo>
                <a:lnTo>
                  <a:pt x="691921" y="737377"/>
                </a:lnTo>
                <a:lnTo>
                  <a:pt x="737377" y="691921"/>
                </a:lnTo>
                <a:lnTo>
                  <a:pt x="775453" y="639946"/>
                </a:lnTo>
                <a:lnTo>
                  <a:pt x="805291" y="582310"/>
                </a:lnTo>
                <a:lnTo>
                  <a:pt x="826030" y="519874"/>
                </a:lnTo>
                <a:lnTo>
                  <a:pt x="836811" y="453497"/>
                </a:lnTo>
                <a:lnTo>
                  <a:pt x="838199" y="419099"/>
                </a:lnTo>
                <a:lnTo>
                  <a:pt x="836811" y="384702"/>
                </a:lnTo>
                <a:lnTo>
                  <a:pt x="826030" y="318325"/>
                </a:lnTo>
                <a:lnTo>
                  <a:pt x="805291" y="255889"/>
                </a:lnTo>
                <a:lnTo>
                  <a:pt x="775453" y="198253"/>
                </a:lnTo>
                <a:lnTo>
                  <a:pt x="737377" y="146278"/>
                </a:lnTo>
                <a:lnTo>
                  <a:pt x="691921" y="100822"/>
                </a:lnTo>
                <a:lnTo>
                  <a:pt x="639946" y="62746"/>
                </a:lnTo>
                <a:lnTo>
                  <a:pt x="582310" y="32908"/>
                </a:lnTo>
                <a:lnTo>
                  <a:pt x="519874" y="12169"/>
                </a:lnTo>
                <a:lnTo>
                  <a:pt x="453497" y="1387"/>
                </a:lnTo>
                <a:lnTo>
                  <a:pt x="4190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05000" y="5343144"/>
            <a:ext cx="152400" cy="132715"/>
          </a:xfrm>
          <a:custGeom>
            <a:avLst/>
            <a:gdLst/>
            <a:ahLst/>
            <a:cxnLst/>
            <a:rect l="l" t="t" r="r" b="b"/>
            <a:pathLst>
              <a:path w="152400" h="132714">
                <a:moveTo>
                  <a:pt x="95134" y="67055"/>
                </a:moveTo>
                <a:lnTo>
                  <a:pt x="71858" y="53339"/>
                </a:lnTo>
                <a:lnTo>
                  <a:pt x="0" y="53339"/>
                </a:lnTo>
                <a:lnTo>
                  <a:pt x="0" y="80771"/>
                </a:lnTo>
                <a:lnTo>
                  <a:pt x="71858" y="80771"/>
                </a:lnTo>
                <a:lnTo>
                  <a:pt x="95134" y="67055"/>
                </a:lnTo>
                <a:close/>
              </a:path>
              <a:path w="152400" h="132714">
                <a:moveTo>
                  <a:pt x="152399" y="67055"/>
                </a:moveTo>
                <a:lnTo>
                  <a:pt x="45719" y="4571"/>
                </a:lnTo>
                <a:lnTo>
                  <a:pt x="38099" y="0"/>
                </a:lnTo>
                <a:lnTo>
                  <a:pt x="28955" y="3047"/>
                </a:lnTo>
                <a:lnTo>
                  <a:pt x="25907" y="9143"/>
                </a:lnTo>
                <a:lnTo>
                  <a:pt x="21335" y="16763"/>
                </a:lnTo>
                <a:lnTo>
                  <a:pt x="24383" y="25907"/>
                </a:lnTo>
                <a:lnTo>
                  <a:pt x="30479" y="28955"/>
                </a:lnTo>
                <a:lnTo>
                  <a:pt x="71858" y="53339"/>
                </a:lnTo>
                <a:lnTo>
                  <a:pt x="123443" y="53339"/>
                </a:lnTo>
                <a:lnTo>
                  <a:pt x="123443" y="84015"/>
                </a:lnTo>
                <a:lnTo>
                  <a:pt x="152399" y="67055"/>
                </a:lnTo>
                <a:close/>
              </a:path>
              <a:path w="152400" h="132714">
                <a:moveTo>
                  <a:pt x="123443" y="84015"/>
                </a:moveTo>
                <a:lnTo>
                  <a:pt x="123443" y="80771"/>
                </a:lnTo>
                <a:lnTo>
                  <a:pt x="71858" y="80771"/>
                </a:lnTo>
                <a:lnTo>
                  <a:pt x="30479" y="105155"/>
                </a:lnTo>
                <a:lnTo>
                  <a:pt x="24383" y="108203"/>
                </a:lnTo>
                <a:lnTo>
                  <a:pt x="21335" y="117347"/>
                </a:lnTo>
                <a:lnTo>
                  <a:pt x="25907" y="124967"/>
                </a:lnTo>
                <a:lnTo>
                  <a:pt x="28955" y="131063"/>
                </a:lnTo>
                <a:lnTo>
                  <a:pt x="38099" y="132587"/>
                </a:lnTo>
                <a:lnTo>
                  <a:pt x="45719" y="129539"/>
                </a:lnTo>
                <a:lnTo>
                  <a:pt x="123443" y="84015"/>
                </a:lnTo>
                <a:close/>
              </a:path>
              <a:path w="152400" h="132714">
                <a:moveTo>
                  <a:pt x="123443" y="80771"/>
                </a:moveTo>
                <a:lnTo>
                  <a:pt x="123443" y="53339"/>
                </a:lnTo>
                <a:lnTo>
                  <a:pt x="71858" y="53339"/>
                </a:lnTo>
                <a:lnTo>
                  <a:pt x="95134" y="67055"/>
                </a:lnTo>
                <a:lnTo>
                  <a:pt x="115823" y="54863"/>
                </a:lnTo>
                <a:lnTo>
                  <a:pt x="115823" y="80771"/>
                </a:lnTo>
                <a:lnTo>
                  <a:pt x="123443" y="80771"/>
                </a:lnTo>
                <a:close/>
              </a:path>
              <a:path w="152400" h="132714">
                <a:moveTo>
                  <a:pt x="115823" y="80771"/>
                </a:moveTo>
                <a:lnTo>
                  <a:pt x="115823" y="79247"/>
                </a:lnTo>
                <a:lnTo>
                  <a:pt x="95134" y="67055"/>
                </a:lnTo>
                <a:lnTo>
                  <a:pt x="71858" y="80771"/>
                </a:lnTo>
                <a:lnTo>
                  <a:pt x="115823" y="80771"/>
                </a:lnTo>
                <a:close/>
              </a:path>
              <a:path w="152400" h="132714">
                <a:moveTo>
                  <a:pt x="115823" y="79247"/>
                </a:moveTo>
                <a:lnTo>
                  <a:pt x="115823" y="54863"/>
                </a:lnTo>
                <a:lnTo>
                  <a:pt x="95134" y="67055"/>
                </a:lnTo>
                <a:lnTo>
                  <a:pt x="115823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38600" y="4814315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499" y="0"/>
                </a:moveTo>
                <a:lnTo>
                  <a:pt x="236261" y="5539"/>
                </a:lnTo>
                <a:lnTo>
                  <a:pt x="278021" y="21273"/>
                </a:lnTo>
                <a:lnTo>
                  <a:pt x="314453" y="45874"/>
                </a:lnTo>
                <a:lnTo>
                  <a:pt x="344228" y="78016"/>
                </a:lnTo>
                <a:lnTo>
                  <a:pt x="366021" y="116371"/>
                </a:lnTo>
                <a:lnTo>
                  <a:pt x="378505" y="159613"/>
                </a:lnTo>
                <a:lnTo>
                  <a:pt x="380999" y="190499"/>
                </a:lnTo>
                <a:lnTo>
                  <a:pt x="380368" y="206116"/>
                </a:lnTo>
                <a:lnTo>
                  <a:pt x="371282" y="250691"/>
                </a:lnTo>
                <a:lnTo>
                  <a:pt x="352445" y="290823"/>
                </a:lnTo>
                <a:lnTo>
                  <a:pt x="325183" y="325183"/>
                </a:lnTo>
                <a:lnTo>
                  <a:pt x="290823" y="352445"/>
                </a:lnTo>
                <a:lnTo>
                  <a:pt x="250691" y="371282"/>
                </a:lnTo>
                <a:lnTo>
                  <a:pt x="206116" y="380368"/>
                </a:lnTo>
                <a:lnTo>
                  <a:pt x="190499" y="380999"/>
                </a:lnTo>
                <a:lnTo>
                  <a:pt x="174883" y="380368"/>
                </a:lnTo>
                <a:lnTo>
                  <a:pt x="130308" y="371282"/>
                </a:lnTo>
                <a:lnTo>
                  <a:pt x="90176" y="352445"/>
                </a:lnTo>
                <a:lnTo>
                  <a:pt x="55816" y="325183"/>
                </a:lnTo>
                <a:lnTo>
                  <a:pt x="28554" y="290823"/>
                </a:lnTo>
                <a:lnTo>
                  <a:pt x="9717" y="250691"/>
                </a:lnTo>
                <a:lnTo>
                  <a:pt x="631" y="206116"/>
                </a:lnTo>
                <a:lnTo>
                  <a:pt x="0" y="190499"/>
                </a:lnTo>
                <a:lnTo>
                  <a:pt x="631" y="174883"/>
                </a:lnTo>
                <a:lnTo>
                  <a:pt x="9717" y="130308"/>
                </a:lnTo>
                <a:lnTo>
                  <a:pt x="28554" y="90176"/>
                </a:lnTo>
                <a:lnTo>
                  <a:pt x="55816" y="55816"/>
                </a:lnTo>
                <a:lnTo>
                  <a:pt x="90176" y="28554"/>
                </a:lnTo>
                <a:lnTo>
                  <a:pt x="130308" y="9717"/>
                </a:lnTo>
                <a:lnTo>
                  <a:pt x="174883" y="631"/>
                </a:lnTo>
                <a:lnTo>
                  <a:pt x="1904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14800" y="5129783"/>
            <a:ext cx="152400" cy="132715"/>
          </a:xfrm>
          <a:custGeom>
            <a:avLst/>
            <a:gdLst/>
            <a:ahLst/>
            <a:cxnLst/>
            <a:rect l="l" t="t" r="r" b="b"/>
            <a:pathLst>
              <a:path w="152400" h="132714">
                <a:moveTo>
                  <a:pt x="131063" y="15239"/>
                </a:moveTo>
                <a:lnTo>
                  <a:pt x="126491" y="9143"/>
                </a:lnTo>
                <a:lnTo>
                  <a:pt x="121919" y="1523"/>
                </a:lnTo>
                <a:lnTo>
                  <a:pt x="114299" y="0"/>
                </a:lnTo>
                <a:lnTo>
                  <a:pt x="106679" y="3047"/>
                </a:lnTo>
                <a:lnTo>
                  <a:pt x="0" y="65531"/>
                </a:lnTo>
                <a:lnTo>
                  <a:pt x="28955" y="82491"/>
                </a:lnTo>
                <a:lnTo>
                  <a:pt x="28955" y="51815"/>
                </a:lnTo>
                <a:lnTo>
                  <a:pt x="81200" y="51815"/>
                </a:lnTo>
                <a:lnTo>
                  <a:pt x="121919" y="28955"/>
                </a:lnTo>
                <a:lnTo>
                  <a:pt x="128015" y="24383"/>
                </a:lnTo>
                <a:lnTo>
                  <a:pt x="131063" y="15239"/>
                </a:lnTo>
                <a:close/>
              </a:path>
              <a:path w="152400" h="132714">
                <a:moveTo>
                  <a:pt x="81200" y="51815"/>
                </a:moveTo>
                <a:lnTo>
                  <a:pt x="28955" y="51815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3339"/>
                </a:lnTo>
                <a:lnTo>
                  <a:pt x="56434" y="65719"/>
                </a:lnTo>
                <a:lnTo>
                  <a:pt x="81200" y="51815"/>
                </a:lnTo>
                <a:close/>
              </a:path>
              <a:path w="152400" h="132714">
                <a:moveTo>
                  <a:pt x="131063" y="115823"/>
                </a:moveTo>
                <a:lnTo>
                  <a:pt x="128015" y="108203"/>
                </a:lnTo>
                <a:lnTo>
                  <a:pt x="121919" y="103631"/>
                </a:lnTo>
                <a:lnTo>
                  <a:pt x="82434" y="80771"/>
                </a:lnTo>
                <a:lnTo>
                  <a:pt x="28955" y="80771"/>
                </a:lnTo>
                <a:lnTo>
                  <a:pt x="28955" y="82491"/>
                </a:lnTo>
                <a:lnTo>
                  <a:pt x="106679" y="128015"/>
                </a:lnTo>
                <a:lnTo>
                  <a:pt x="114299" y="132587"/>
                </a:lnTo>
                <a:lnTo>
                  <a:pt x="121919" y="129539"/>
                </a:lnTo>
                <a:lnTo>
                  <a:pt x="126491" y="123443"/>
                </a:lnTo>
                <a:lnTo>
                  <a:pt x="131063" y="115823"/>
                </a:lnTo>
                <a:close/>
              </a:path>
              <a:path w="152400" h="132714">
                <a:moveTo>
                  <a:pt x="56434" y="65719"/>
                </a:moveTo>
                <a:lnTo>
                  <a:pt x="35051" y="53339"/>
                </a:lnTo>
                <a:lnTo>
                  <a:pt x="35051" y="77723"/>
                </a:lnTo>
                <a:lnTo>
                  <a:pt x="56434" y="65719"/>
                </a:lnTo>
                <a:close/>
              </a:path>
              <a:path w="152400" h="132714">
                <a:moveTo>
                  <a:pt x="82434" y="80771"/>
                </a:moveTo>
                <a:lnTo>
                  <a:pt x="56434" y="65719"/>
                </a:lnTo>
                <a:lnTo>
                  <a:pt x="35051" y="77723"/>
                </a:lnTo>
                <a:lnTo>
                  <a:pt x="35051" y="80771"/>
                </a:lnTo>
                <a:lnTo>
                  <a:pt x="82434" y="80771"/>
                </a:lnTo>
                <a:close/>
              </a:path>
              <a:path w="152400" h="132714">
                <a:moveTo>
                  <a:pt x="152399" y="80771"/>
                </a:moveTo>
                <a:lnTo>
                  <a:pt x="152399" y="51815"/>
                </a:lnTo>
                <a:lnTo>
                  <a:pt x="81200" y="51815"/>
                </a:lnTo>
                <a:lnTo>
                  <a:pt x="56434" y="65719"/>
                </a:lnTo>
                <a:lnTo>
                  <a:pt x="82434" y="80771"/>
                </a:lnTo>
                <a:lnTo>
                  <a:pt x="15239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10000" y="4585715"/>
            <a:ext cx="838200" cy="838200"/>
          </a:xfrm>
          <a:custGeom>
            <a:avLst/>
            <a:gdLst/>
            <a:ahLst/>
            <a:cxnLst/>
            <a:rect l="l" t="t" r="r" b="b"/>
            <a:pathLst>
              <a:path w="838200" h="838200">
                <a:moveTo>
                  <a:pt x="419099" y="0"/>
                </a:moveTo>
                <a:lnTo>
                  <a:pt x="487125" y="5480"/>
                </a:lnTo>
                <a:lnTo>
                  <a:pt x="551639" y="21348"/>
                </a:lnTo>
                <a:lnTo>
                  <a:pt x="611782" y="46744"/>
                </a:lnTo>
                <a:lnTo>
                  <a:pt x="666695" y="80808"/>
                </a:lnTo>
                <a:lnTo>
                  <a:pt x="715517" y="122681"/>
                </a:lnTo>
                <a:lnTo>
                  <a:pt x="757391" y="171504"/>
                </a:lnTo>
                <a:lnTo>
                  <a:pt x="791455" y="226417"/>
                </a:lnTo>
                <a:lnTo>
                  <a:pt x="816851" y="286560"/>
                </a:lnTo>
                <a:lnTo>
                  <a:pt x="832719" y="351074"/>
                </a:lnTo>
                <a:lnTo>
                  <a:pt x="838199" y="419099"/>
                </a:lnTo>
                <a:lnTo>
                  <a:pt x="836811" y="453497"/>
                </a:lnTo>
                <a:lnTo>
                  <a:pt x="826030" y="519874"/>
                </a:lnTo>
                <a:lnTo>
                  <a:pt x="805291" y="582310"/>
                </a:lnTo>
                <a:lnTo>
                  <a:pt x="775453" y="639946"/>
                </a:lnTo>
                <a:lnTo>
                  <a:pt x="737377" y="691921"/>
                </a:lnTo>
                <a:lnTo>
                  <a:pt x="691921" y="737377"/>
                </a:lnTo>
                <a:lnTo>
                  <a:pt x="639946" y="775453"/>
                </a:lnTo>
                <a:lnTo>
                  <a:pt x="582310" y="805291"/>
                </a:lnTo>
                <a:lnTo>
                  <a:pt x="519874" y="826030"/>
                </a:lnTo>
                <a:lnTo>
                  <a:pt x="453497" y="836811"/>
                </a:lnTo>
                <a:lnTo>
                  <a:pt x="419099" y="838199"/>
                </a:lnTo>
                <a:lnTo>
                  <a:pt x="384702" y="836811"/>
                </a:lnTo>
                <a:lnTo>
                  <a:pt x="318325" y="826030"/>
                </a:lnTo>
                <a:lnTo>
                  <a:pt x="255889" y="805291"/>
                </a:lnTo>
                <a:lnTo>
                  <a:pt x="198253" y="775453"/>
                </a:lnTo>
                <a:lnTo>
                  <a:pt x="146278" y="737377"/>
                </a:lnTo>
                <a:lnTo>
                  <a:pt x="100822" y="691921"/>
                </a:lnTo>
                <a:lnTo>
                  <a:pt x="62746" y="639946"/>
                </a:lnTo>
                <a:lnTo>
                  <a:pt x="32908" y="582310"/>
                </a:lnTo>
                <a:lnTo>
                  <a:pt x="12169" y="519874"/>
                </a:lnTo>
                <a:lnTo>
                  <a:pt x="1387" y="453497"/>
                </a:lnTo>
                <a:lnTo>
                  <a:pt x="0" y="419099"/>
                </a:lnTo>
                <a:lnTo>
                  <a:pt x="1387" y="384702"/>
                </a:lnTo>
                <a:lnTo>
                  <a:pt x="12169" y="318325"/>
                </a:lnTo>
                <a:lnTo>
                  <a:pt x="32908" y="255889"/>
                </a:lnTo>
                <a:lnTo>
                  <a:pt x="62746" y="198253"/>
                </a:lnTo>
                <a:lnTo>
                  <a:pt x="100822" y="146278"/>
                </a:lnTo>
                <a:lnTo>
                  <a:pt x="146278" y="100822"/>
                </a:lnTo>
                <a:lnTo>
                  <a:pt x="198253" y="62746"/>
                </a:lnTo>
                <a:lnTo>
                  <a:pt x="255889" y="32908"/>
                </a:lnTo>
                <a:lnTo>
                  <a:pt x="318325" y="12169"/>
                </a:lnTo>
                <a:lnTo>
                  <a:pt x="384702" y="1387"/>
                </a:lnTo>
                <a:lnTo>
                  <a:pt x="4190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14800" y="5358383"/>
            <a:ext cx="152400" cy="132715"/>
          </a:xfrm>
          <a:custGeom>
            <a:avLst/>
            <a:gdLst/>
            <a:ahLst/>
            <a:cxnLst/>
            <a:rect l="l" t="t" r="r" b="b"/>
            <a:pathLst>
              <a:path w="152400" h="132714">
                <a:moveTo>
                  <a:pt x="131063" y="15239"/>
                </a:moveTo>
                <a:lnTo>
                  <a:pt x="126491" y="9143"/>
                </a:lnTo>
                <a:lnTo>
                  <a:pt x="121919" y="1523"/>
                </a:lnTo>
                <a:lnTo>
                  <a:pt x="114299" y="0"/>
                </a:lnTo>
                <a:lnTo>
                  <a:pt x="106679" y="3047"/>
                </a:lnTo>
                <a:lnTo>
                  <a:pt x="0" y="65531"/>
                </a:lnTo>
                <a:lnTo>
                  <a:pt x="28955" y="82491"/>
                </a:lnTo>
                <a:lnTo>
                  <a:pt x="28955" y="51815"/>
                </a:lnTo>
                <a:lnTo>
                  <a:pt x="81200" y="51815"/>
                </a:lnTo>
                <a:lnTo>
                  <a:pt x="121919" y="28955"/>
                </a:lnTo>
                <a:lnTo>
                  <a:pt x="128015" y="24383"/>
                </a:lnTo>
                <a:lnTo>
                  <a:pt x="131063" y="15239"/>
                </a:lnTo>
                <a:close/>
              </a:path>
              <a:path w="152400" h="132714">
                <a:moveTo>
                  <a:pt x="81200" y="51815"/>
                </a:moveTo>
                <a:lnTo>
                  <a:pt x="28955" y="51815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3339"/>
                </a:lnTo>
                <a:lnTo>
                  <a:pt x="56434" y="65719"/>
                </a:lnTo>
                <a:lnTo>
                  <a:pt x="81200" y="51815"/>
                </a:lnTo>
                <a:close/>
              </a:path>
              <a:path w="152400" h="132714">
                <a:moveTo>
                  <a:pt x="131063" y="115823"/>
                </a:moveTo>
                <a:lnTo>
                  <a:pt x="128015" y="108203"/>
                </a:lnTo>
                <a:lnTo>
                  <a:pt x="121919" y="103631"/>
                </a:lnTo>
                <a:lnTo>
                  <a:pt x="82434" y="80771"/>
                </a:lnTo>
                <a:lnTo>
                  <a:pt x="28955" y="80771"/>
                </a:lnTo>
                <a:lnTo>
                  <a:pt x="28955" y="82491"/>
                </a:lnTo>
                <a:lnTo>
                  <a:pt x="106679" y="128015"/>
                </a:lnTo>
                <a:lnTo>
                  <a:pt x="114299" y="132587"/>
                </a:lnTo>
                <a:lnTo>
                  <a:pt x="121919" y="129539"/>
                </a:lnTo>
                <a:lnTo>
                  <a:pt x="126491" y="123443"/>
                </a:lnTo>
                <a:lnTo>
                  <a:pt x="131063" y="115823"/>
                </a:lnTo>
                <a:close/>
              </a:path>
              <a:path w="152400" h="132714">
                <a:moveTo>
                  <a:pt x="56434" y="65719"/>
                </a:moveTo>
                <a:lnTo>
                  <a:pt x="35051" y="53339"/>
                </a:lnTo>
                <a:lnTo>
                  <a:pt x="35051" y="77723"/>
                </a:lnTo>
                <a:lnTo>
                  <a:pt x="56434" y="65719"/>
                </a:lnTo>
                <a:close/>
              </a:path>
              <a:path w="152400" h="132714">
                <a:moveTo>
                  <a:pt x="82434" y="80771"/>
                </a:moveTo>
                <a:lnTo>
                  <a:pt x="56434" y="65719"/>
                </a:lnTo>
                <a:lnTo>
                  <a:pt x="35051" y="77723"/>
                </a:lnTo>
                <a:lnTo>
                  <a:pt x="35051" y="80771"/>
                </a:lnTo>
                <a:lnTo>
                  <a:pt x="82434" y="80771"/>
                </a:lnTo>
                <a:close/>
              </a:path>
              <a:path w="152400" h="132714">
                <a:moveTo>
                  <a:pt x="152399" y="80771"/>
                </a:moveTo>
                <a:lnTo>
                  <a:pt x="152399" y="51815"/>
                </a:lnTo>
                <a:lnTo>
                  <a:pt x="81200" y="51815"/>
                </a:lnTo>
                <a:lnTo>
                  <a:pt x="56434" y="65719"/>
                </a:lnTo>
                <a:lnTo>
                  <a:pt x="82434" y="80771"/>
                </a:lnTo>
                <a:lnTo>
                  <a:pt x="15239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57144" y="4280915"/>
            <a:ext cx="132715" cy="1447800"/>
          </a:xfrm>
          <a:custGeom>
            <a:avLst/>
            <a:gdLst/>
            <a:ahLst/>
            <a:cxnLst/>
            <a:rect l="l" t="t" r="r" b="b"/>
            <a:pathLst>
              <a:path w="132714" h="1447800">
                <a:moveTo>
                  <a:pt x="132587" y="114299"/>
                </a:moveTo>
                <a:lnTo>
                  <a:pt x="129539" y="108203"/>
                </a:lnTo>
                <a:lnTo>
                  <a:pt x="67055" y="0"/>
                </a:lnTo>
                <a:lnTo>
                  <a:pt x="4571" y="108203"/>
                </a:lnTo>
                <a:lnTo>
                  <a:pt x="0" y="114299"/>
                </a:lnTo>
                <a:lnTo>
                  <a:pt x="3047" y="123443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9539"/>
                </a:lnTo>
                <a:lnTo>
                  <a:pt x="28955" y="121919"/>
                </a:lnTo>
                <a:lnTo>
                  <a:pt x="53339" y="80541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80541"/>
                </a:lnTo>
                <a:lnTo>
                  <a:pt x="105155" y="121919"/>
                </a:lnTo>
                <a:lnTo>
                  <a:pt x="108203" y="129539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3443"/>
                </a:lnTo>
                <a:lnTo>
                  <a:pt x="132587" y="114299"/>
                </a:lnTo>
                <a:close/>
              </a:path>
              <a:path w="132714" h="1447800">
                <a:moveTo>
                  <a:pt x="80771" y="80541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80541"/>
                </a:lnTo>
                <a:lnTo>
                  <a:pt x="54863" y="77954"/>
                </a:lnTo>
                <a:lnTo>
                  <a:pt x="54863" y="36575"/>
                </a:lnTo>
                <a:lnTo>
                  <a:pt x="79247" y="36575"/>
                </a:lnTo>
                <a:lnTo>
                  <a:pt x="79247" y="77954"/>
                </a:lnTo>
                <a:lnTo>
                  <a:pt x="80771" y="80541"/>
                </a:lnTo>
                <a:close/>
              </a:path>
              <a:path w="132714" h="1447800">
                <a:moveTo>
                  <a:pt x="80771" y="1447799"/>
                </a:moveTo>
                <a:lnTo>
                  <a:pt x="80771" y="80541"/>
                </a:lnTo>
                <a:lnTo>
                  <a:pt x="67055" y="57265"/>
                </a:lnTo>
                <a:lnTo>
                  <a:pt x="53339" y="80541"/>
                </a:lnTo>
                <a:lnTo>
                  <a:pt x="53339" y="1447799"/>
                </a:lnTo>
                <a:lnTo>
                  <a:pt x="80771" y="1447799"/>
                </a:lnTo>
                <a:close/>
              </a:path>
              <a:path w="132714" h="1447800">
                <a:moveTo>
                  <a:pt x="79247" y="36575"/>
                </a:moveTo>
                <a:lnTo>
                  <a:pt x="54863" y="36575"/>
                </a:lnTo>
                <a:lnTo>
                  <a:pt x="67055" y="57265"/>
                </a:lnTo>
                <a:lnTo>
                  <a:pt x="79247" y="36575"/>
                </a:lnTo>
                <a:close/>
              </a:path>
              <a:path w="132714" h="1447800">
                <a:moveTo>
                  <a:pt x="67055" y="57265"/>
                </a:moveTo>
                <a:lnTo>
                  <a:pt x="54863" y="36575"/>
                </a:lnTo>
                <a:lnTo>
                  <a:pt x="54863" y="77954"/>
                </a:lnTo>
                <a:lnTo>
                  <a:pt x="67055" y="57265"/>
                </a:lnTo>
                <a:close/>
              </a:path>
              <a:path w="132714" h="1447800">
                <a:moveTo>
                  <a:pt x="79247" y="77954"/>
                </a:moveTo>
                <a:lnTo>
                  <a:pt x="79247" y="36575"/>
                </a:lnTo>
                <a:lnTo>
                  <a:pt x="67055" y="57265"/>
                </a:lnTo>
                <a:lnTo>
                  <a:pt x="79247" y="7795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01239" y="4323588"/>
            <a:ext cx="346075" cy="1297305"/>
          </a:xfrm>
          <a:custGeom>
            <a:avLst/>
            <a:gdLst/>
            <a:ahLst/>
            <a:cxnLst/>
            <a:rect l="l" t="t" r="r" b="b"/>
            <a:pathLst>
              <a:path w="346075" h="1297304">
                <a:moveTo>
                  <a:pt x="135635" y="32003"/>
                </a:moveTo>
                <a:lnTo>
                  <a:pt x="129539" y="24383"/>
                </a:lnTo>
                <a:lnTo>
                  <a:pt x="121919" y="22859"/>
                </a:lnTo>
                <a:lnTo>
                  <a:pt x="0" y="0"/>
                </a:lnTo>
                <a:lnTo>
                  <a:pt x="12191" y="36107"/>
                </a:lnTo>
                <a:lnTo>
                  <a:pt x="12191" y="28955"/>
                </a:lnTo>
                <a:lnTo>
                  <a:pt x="32003" y="7619"/>
                </a:lnTo>
                <a:lnTo>
                  <a:pt x="45719" y="19811"/>
                </a:lnTo>
                <a:lnTo>
                  <a:pt x="68579" y="42671"/>
                </a:lnTo>
                <a:lnTo>
                  <a:pt x="117347" y="51815"/>
                </a:lnTo>
                <a:lnTo>
                  <a:pt x="124967" y="53339"/>
                </a:lnTo>
                <a:lnTo>
                  <a:pt x="132587" y="47243"/>
                </a:lnTo>
                <a:lnTo>
                  <a:pt x="135635" y="32003"/>
                </a:lnTo>
                <a:close/>
              </a:path>
              <a:path w="346075" h="1297304">
                <a:moveTo>
                  <a:pt x="68579" y="42671"/>
                </a:moveTo>
                <a:lnTo>
                  <a:pt x="45719" y="19811"/>
                </a:lnTo>
                <a:lnTo>
                  <a:pt x="32003" y="7619"/>
                </a:lnTo>
                <a:lnTo>
                  <a:pt x="12191" y="28955"/>
                </a:lnTo>
                <a:lnTo>
                  <a:pt x="19811" y="35729"/>
                </a:lnTo>
                <a:lnTo>
                  <a:pt x="19811" y="33527"/>
                </a:lnTo>
                <a:lnTo>
                  <a:pt x="35051" y="13715"/>
                </a:lnTo>
                <a:lnTo>
                  <a:pt x="43251" y="37922"/>
                </a:lnTo>
                <a:lnTo>
                  <a:pt x="68579" y="42671"/>
                </a:lnTo>
                <a:close/>
              </a:path>
              <a:path w="346075" h="1297304">
                <a:moveTo>
                  <a:pt x="70103" y="115823"/>
                </a:moveTo>
                <a:lnTo>
                  <a:pt x="67055" y="108203"/>
                </a:lnTo>
                <a:lnTo>
                  <a:pt x="53151" y="67153"/>
                </a:lnTo>
                <a:lnTo>
                  <a:pt x="25907" y="41147"/>
                </a:lnTo>
                <a:lnTo>
                  <a:pt x="12191" y="28955"/>
                </a:lnTo>
                <a:lnTo>
                  <a:pt x="12191" y="36107"/>
                </a:lnTo>
                <a:lnTo>
                  <a:pt x="39623" y="117347"/>
                </a:lnTo>
                <a:lnTo>
                  <a:pt x="42671" y="124967"/>
                </a:lnTo>
                <a:lnTo>
                  <a:pt x="50291" y="129539"/>
                </a:lnTo>
                <a:lnTo>
                  <a:pt x="65531" y="123443"/>
                </a:lnTo>
                <a:lnTo>
                  <a:pt x="70103" y="115823"/>
                </a:lnTo>
                <a:close/>
              </a:path>
              <a:path w="346075" h="1297304">
                <a:moveTo>
                  <a:pt x="43251" y="37922"/>
                </a:moveTo>
                <a:lnTo>
                  <a:pt x="35051" y="13715"/>
                </a:lnTo>
                <a:lnTo>
                  <a:pt x="19811" y="33527"/>
                </a:lnTo>
                <a:lnTo>
                  <a:pt x="43251" y="37922"/>
                </a:lnTo>
                <a:close/>
              </a:path>
              <a:path w="346075" h="1297304">
                <a:moveTo>
                  <a:pt x="53151" y="67153"/>
                </a:moveTo>
                <a:lnTo>
                  <a:pt x="43251" y="37922"/>
                </a:lnTo>
                <a:lnTo>
                  <a:pt x="19811" y="33527"/>
                </a:lnTo>
                <a:lnTo>
                  <a:pt x="19811" y="35729"/>
                </a:lnTo>
                <a:lnTo>
                  <a:pt x="25907" y="41147"/>
                </a:lnTo>
                <a:lnTo>
                  <a:pt x="53151" y="67153"/>
                </a:lnTo>
                <a:close/>
              </a:path>
              <a:path w="346075" h="1297304">
                <a:moveTo>
                  <a:pt x="345947" y="705611"/>
                </a:moveTo>
                <a:lnTo>
                  <a:pt x="344423" y="661415"/>
                </a:lnTo>
                <a:lnTo>
                  <a:pt x="341375" y="617219"/>
                </a:lnTo>
                <a:lnTo>
                  <a:pt x="336803" y="573023"/>
                </a:lnTo>
                <a:lnTo>
                  <a:pt x="329183" y="528827"/>
                </a:lnTo>
                <a:lnTo>
                  <a:pt x="320039" y="484631"/>
                </a:lnTo>
                <a:lnTo>
                  <a:pt x="307847" y="441959"/>
                </a:lnTo>
                <a:lnTo>
                  <a:pt x="294131" y="399287"/>
                </a:lnTo>
                <a:lnTo>
                  <a:pt x="278891" y="356615"/>
                </a:lnTo>
                <a:lnTo>
                  <a:pt x="260603" y="315467"/>
                </a:lnTo>
                <a:lnTo>
                  <a:pt x="240791" y="275843"/>
                </a:lnTo>
                <a:lnTo>
                  <a:pt x="219455" y="236219"/>
                </a:lnTo>
                <a:lnTo>
                  <a:pt x="195071" y="196595"/>
                </a:lnTo>
                <a:lnTo>
                  <a:pt x="169163" y="158495"/>
                </a:lnTo>
                <a:lnTo>
                  <a:pt x="141731" y="121919"/>
                </a:lnTo>
                <a:lnTo>
                  <a:pt x="111251" y="86867"/>
                </a:lnTo>
                <a:lnTo>
                  <a:pt x="79247" y="53339"/>
                </a:lnTo>
                <a:lnTo>
                  <a:pt x="43251" y="37922"/>
                </a:lnTo>
                <a:lnTo>
                  <a:pt x="53151" y="67153"/>
                </a:lnTo>
                <a:lnTo>
                  <a:pt x="59435" y="73151"/>
                </a:lnTo>
                <a:lnTo>
                  <a:pt x="89915" y="106679"/>
                </a:lnTo>
                <a:lnTo>
                  <a:pt x="120395" y="141731"/>
                </a:lnTo>
                <a:lnTo>
                  <a:pt x="146303" y="176783"/>
                </a:lnTo>
                <a:lnTo>
                  <a:pt x="172211" y="213359"/>
                </a:lnTo>
                <a:lnTo>
                  <a:pt x="195071" y="251459"/>
                </a:lnTo>
                <a:lnTo>
                  <a:pt x="216407" y="289559"/>
                </a:lnTo>
                <a:lnTo>
                  <a:pt x="252983" y="368807"/>
                </a:lnTo>
                <a:lnTo>
                  <a:pt x="268223" y="409955"/>
                </a:lnTo>
                <a:lnTo>
                  <a:pt x="292607" y="492251"/>
                </a:lnTo>
                <a:lnTo>
                  <a:pt x="301751" y="534923"/>
                </a:lnTo>
                <a:lnTo>
                  <a:pt x="313943" y="620267"/>
                </a:lnTo>
                <a:lnTo>
                  <a:pt x="316991" y="662939"/>
                </a:lnTo>
                <a:lnTo>
                  <a:pt x="316991" y="933449"/>
                </a:lnTo>
                <a:lnTo>
                  <a:pt x="318515" y="928115"/>
                </a:lnTo>
                <a:lnTo>
                  <a:pt x="329183" y="883919"/>
                </a:lnTo>
                <a:lnTo>
                  <a:pt x="336803" y="839723"/>
                </a:lnTo>
                <a:lnTo>
                  <a:pt x="341375" y="795527"/>
                </a:lnTo>
                <a:lnTo>
                  <a:pt x="344423" y="751331"/>
                </a:lnTo>
                <a:lnTo>
                  <a:pt x="345947" y="705611"/>
                </a:lnTo>
                <a:close/>
              </a:path>
              <a:path w="346075" h="1297304">
                <a:moveTo>
                  <a:pt x="316991" y="933449"/>
                </a:moveTo>
                <a:lnTo>
                  <a:pt x="316991" y="707135"/>
                </a:lnTo>
                <a:lnTo>
                  <a:pt x="315467" y="749807"/>
                </a:lnTo>
                <a:lnTo>
                  <a:pt x="312419" y="792479"/>
                </a:lnTo>
                <a:lnTo>
                  <a:pt x="307847" y="836675"/>
                </a:lnTo>
                <a:lnTo>
                  <a:pt x="300227" y="879347"/>
                </a:lnTo>
                <a:lnTo>
                  <a:pt x="291083" y="922019"/>
                </a:lnTo>
                <a:lnTo>
                  <a:pt x="278891" y="963167"/>
                </a:lnTo>
                <a:lnTo>
                  <a:pt x="265175" y="1005839"/>
                </a:lnTo>
                <a:lnTo>
                  <a:pt x="249935" y="1046987"/>
                </a:lnTo>
                <a:lnTo>
                  <a:pt x="231647" y="1086611"/>
                </a:lnTo>
                <a:lnTo>
                  <a:pt x="211835" y="1127759"/>
                </a:lnTo>
                <a:lnTo>
                  <a:pt x="188975" y="1165859"/>
                </a:lnTo>
                <a:lnTo>
                  <a:pt x="164591" y="1205483"/>
                </a:lnTo>
                <a:lnTo>
                  <a:pt x="138683" y="1242059"/>
                </a:lnTo>
                <a:lnTo>
                  <a:pt x="109727" y="1278635"/>
                </a:lnTo>
                <a:lnTo>
                  <a:pt x="132587" y="1296923"/>
                </a:lnTo>
                <a:lnTo>
                  <a:pt x="161543" y="1258823"/>
                </a:lnTo>
                <a:lnTo>
                  <a:pt x="188975" y="1220723"/>
                </a:lnTo>
                <a:lnTo>
                  <a:pt x="214883" y="1181099"/>
                </a:lnTo>
                <a:lnTo>
                  <a:pt x="237743" y="1139951"/>
                </a:lnTo>
                <a:lnTo>
                  <a:pt x="257555" y="1098803"/>
                </a:lnTo>
                <a:lnTo>
                  <a:pt x="275843" y="1057655"/>
                </a:lnTo>
                <a:lnTo>
                  <a:pt x="292607" y="1014983"/>
                </a:lnTo>
                <a:lnTo>
                  <a:pt x="306323" y="970787"/>
                </a:lnTo>
                <a:lnTo>
                  <a:pt x="316991" y="93344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25011" y="4323588"/>
            <a:ext cx="346075" cy="1297305"/>
          </a:xfrm>
          <a:custGeom>
            <a:avLst/>
            <a:gdLst/>
            <a:ahLst/>
            <a:cxnLst/>
            <a:rect l="l" t="t" r="r" b="b"/>
            <a:pathLst>
              <a:path w="346075" h="1297304">
                <a:moveTo>
                  <a:pt x="302696" y="37922"/>
                </a:moveTo>
                <a:lnTo>
                  <a:pt x="266699" y="53339"/>
                </a:lnTo>
                <a:lnTo>
                  <a:pt x="234695" y="86867"/>
                </a:lnTo>
                <a:lnTo>
                  <a:pt x="204215" y="121919"/>
                </a:lnTo>
                <a:lnTo>
                  <a:pt x="176783" y="158495"/>
                </a:lnTo>
                <a:lnTo>
                  <a:pt x="150875" y="196595"/>
                </a:lnTo>
                <a:lnTo>
                  <a:pt x="126491" y="236219"/>
                </a:lnTo>
                <a:lnTo>
                  <a:pt x="105155" y="275843"/>
                </a:lnTo>
                <a:lnTo>
                  <a:pt x="85343" y="315467"/>
                </a:lnTo>
                <a:lnTo>
                  <a:pt x="67055" y="356615"/>
                </a:lnTo>
                <a:lnTo>
                  <a:pt x="51815" y="399287"/>
                </a:lnTo>
                <a:lnTo>
                  <a:pt x="38099" y="441959"/>
                </a:lnTo>
                <a:lnTo>
                  <a:pt x="25907" y="484631"/>
                </a:lnTo>
                <a:lnTo>
                  <a:pt x="16763" y="528827"/>
                </a:lnTo>
                <a:lnTo>
                  <a:pt x="9143" y="573023"/>
                </a:lnTo>
                <a:lnTo>
                  <a:pt x="4571" y="617219"/>
                </a:lnTo>
                <a:lnTo>
                  <a:pt x="1523" y="661415"/>
                </a:lnTo>
                <a:lnTo>
                  <a:pt x="0" y="705611"/>
                </a:lnTo>
                <a:lnTo>
                  <a:pt x="1523" y="751331"/>
                </a:lnTo>
                <a:lnTo>
                  <a:pt x="4571" y="795527"/>
                </a:lnTo>
                <a:lnTo>
                  <a:pt x="9143" y="839723"/>
                </a:lnTo>
                <a:lnTo>
                  <a:pt x="16763" y="883919"/>
                </a:lnTo>
                <a:lnTo>
                  <a:pt x="27431" y="928115"/>
                </a:lnTo>
                <a:lnTo>
                  <a:pt x="28955" y="933449"/>
                </a:lnTo>
                <a:lnTo>
                  <a:pt x="28955" y="662939"/>
                </a:lnTo>
                <a:lnTo>
                  <a:pt x="32003" y="620267"/>
                </a:lnTo>
                <a:lnTo>
                  <a:pt x="44195" y="534923"/>
                </a:lnTo>
                <a:lnTo>
                  <a:pt x="53339" y="492251"/>
                </a:lnTo>
                <a:lnTo>
                  <a:pt x="77723" y="409955"/>
                </a:lnTo>
                <a:lnTo>
                  <a:pt x="92963" y="368807"/>
                </a:lnTo>
                <a:lnTo>
                  <a:pt x="129539" y="289559"/>
                </a:lnTo>
                <a:lnTo>
                  <a:pt x="150875" y="251459"/>
                </a:lnTo>
                <a:lnTo>
                  <a:pt x="173735" y="213359"/>
                </a:lnTo>
                <a:lnTo>
                  <a:pt x="199643" y="176783"/>
                </a:lnTo>
                <a:lnTo>
                  <a:pt x="225551" y="141731"/>
                </a:lnTo>
                <a:lnTo>
                  <a:pt x="256031" y="106679"/>
                </a:lnTo>
                <a:lnTo>
                  <a:pt x="286511" y="73151"/>
                </a:lnTo>
                <a:lnTo>
                  <a:pt x="292796" y="67153"/>
                </a:lnTo>
                <a:lnTo>
                  <a:pt x="302696" y="37922"/>
                </a:lnTo>
                <a:close/>
              </a:path>
              <a:path w="346075" h="1297304">
                <a:moveTo>
                  <a:pt x="236219" y="1278635"/>
                </a:moveTo>
                <a:lnTo>
                  <a:pt x="207263" y="1242059"/>
                </a:lnTo>
                <a:lnTo>
                  <a:pt x="181355" y="1205483"/>
                </a:lnTo>
                <a:lnTo>
                  <a:pt x="156971" y="1165859"/>
                </a:lnTo>
                <a:lnTo>
                  <a:pt x="134111" y="1127759"/>
                </a:lnTo>
                <a:lnTo>
                  <a:pt x="114299" y="1086611"/>
                </a:lnTo>
                <a:lnTo>
                  <a:pt x="96011" y="1046987"/>
                </a:lnTo>
                <a:lnTo>
                  <a:pt x="80771" y="1005839"/>
                </a:lnTo>
                <a:lnTo>
                  <a:pt x="67055" y="963167"/>
                </a:lnTo>
                <a:lnTo>
                  <a:pt x="54863" y="922019"/>
                </a:lnTo>
                <a:lnTo>
                  <a:pt x="45719" y="879347"/>
                </a:lnTo>
                <a:lnTo>
                  <a:pt x="38099" y="836675"/>
                </a:lnTo>
                <a:lnTo>
                  <a:pt x="33527" y="792479"/>
                </a:lnTo>
                <a:lnTo>
                  <a:pt x="30479" y="749807"/>
                </a:lnTo>
                <a:lnTo>
                  <a:pt x="28955" y="707135"/>
                </a:lnTo>
                <a:lnTo>
                  <a:pt x="28955" y="933449"/>
                </a:lnTo>
                <a:lnTo>
                  <a:pt x="39623" y="970787"/>
                </a:lnTo>
                <a:lnTo>
                  <a:pt x="53339" y="1014983"/>
                </a:lnTo>
                <a:lnTo>
                  <a:pt x="70103" y="1057655"/>
                </a:lnTo>
                <a:lnTo>
                  <a:pt x="88391" y="1098803"/>
                </a:lnTo>
                <a:lnTo>
                  <a:pt x="108203" y="1139951"/>
                </a:lnTo>
                <a:lnTo>
                  <a:pt x="131063" y="1181099"/>
                </a:lnTo>
                <a:lnTo>
                  <a:pt x="156971" y="1220723"/>
                </a:lnTo>
                <a:lnTo>
                  <a:pt x="184403" y="1258823"/>
                </a:lnTo>
                <a:lnTo>
                  <a:pt x="213359" y="1296923"/>
                </a:lnTo>
                <a:lnTo>
                  <a:pt x="236219" y="1278635"/>
                </a:lnTo>
                <a:close/>
              </a:path>
              <a:path w="346075" h="1297304">
                <a:moveTo>
                  <a:pt x="345947" y="0"/>
                </a:moveTo>
                <a:lnTo>
                  <a:pt x="224027" y="22859"/>
                </a:lnTo>
                <a:lnTo>
                  <a:pt x="216407" y="24383"/>
                </a:lnTo>
                <a:lnTo>
                  <a:pt x="210311" y="32003"/>
                </a:lnTo>
                <a:lnTo>
                  <a:pt x="213359" y="47243"/>
                </a:lnTo>
                <a:lnTo>
                  <a:pt x="220979" y="53339"/>
                </a:lnTo>
                <a:lnTo>
                  <a:pt x="228599" y="51815"/>
                </a:lnTo>
                <a:lnTo>
                  <a:pt x="277367" y="42671"/>
                </a:lnTo>
                <a:lnTo>
                  <a:pt x="300227" y="19811"/>
                </a:lnTo>
                <a:lnTo>
                  <a:pt x="313943" y="7619"/>
                </a:lnTo>
                <a:lnTo>
                  <a:pt x="333755" y="28955"/>
                </a:lnTo>
                <a:lnTo>
                  <a:pt x="333755" y="36107"/>
                </a:lnTo>
                <a:lnTo>
                  <a:pt x="345947" y="0"/>
                </a:lnTo>
                <a:close/>
              </a:path>
              <a:path w="346075" h="1297304">
                <a:moveTo>
                  <a:pt x="333755" y="36107"/>
                </a:moveTo>
                <a:lnTo>
                  <a:pt x="333755" y="28955"/>
                </a:lnTo>
                <a:lnTo>
                  <a:pt x="320039" y="41147"/>
                </a:lnTo>
                <a:lnTo>
                  <a:pt x="292796" y="67153"/>
                </a:lnTo>
                <a:lnTo>
                  <a:pt x="278891" y="108203"/>
                </a:lnTo>
                <a:lnTo>
                  <a:pt x="275843" y="115823"/>
                </a:lnTo>
                <a:lnTo>
                  <a:pt x="280415" y="123443"/>
                </a:lnTo>
                <a:lnTo>
                  <a:pt x="295655" y="129539"/>
                </a:lnTo>
                <a:lnTo>
                  <a:pt x="303275" y="124967"/>
                </a:lnTo>
                <a:lnTo>
                  <a:pt x="306323" y="117347"/>
                </a:lnTo>
                <a:lnTo>
                  <a:pt x="333755" y="36107"/>
                </a:lnTo>
                <a:close/>
              </a:path>
              <a:path w="346075" h="1297304">
                <a:moveTo>
                  <a:pt x="333755" y="28955"/>
                </a:moveTo>
                <a:lnTo>
                  <a:pt x="313943" y="7619"/>
                </a:lnTo>
                <a:lnTo>
                  <a:pt x="300227" y="19811"/>
                </a:lnTo>
                <a:lnTo>
                  <a:pt x="277367" y="42671"/>
                </a:lnTo>
                <a:lnTo>
                  <a:pt x="302696" y="37922"/>
                </a:lnTo>
                <a:lnTo>
                  <a:pt x="310895" y="13715"/>
                </a:lnTo>
                <a:lnTo>
                  <a:pt x="326135" y="33527"/>
                </a:lnTo>
                <a:lnTo>
                  <a:pt x="326135" y="35729"/>
                </a:lnTo>
                <a:lnTo>
                  <a:pt x="333755" y="28955"/>
                </a:lnTo>
                <a:close/>
              </a:path>
              <a:path w="346075" h="1297304">
                <a:moveTo>
                  <a:pt x="326135" y="35729"/>
                </a:moveTo>
                <a:lnTo>
                  <a:pt x="326135" y="33527"/>
                </a:lnTo>
                <a:lnTo>
                  <a:pt x="302696" y="37922"/>
                </a:lnTo>
                <a:lnTo>
                  <a:pt x="292796" y="67153"/>
                </a:lnTo>
                <a:lnTo>
                  <a:pt x="320039" y="41147"/>
                </a:lnTo>
                <a:lnTo>
                  <a:pt x="326135" y="35729"/>
                </a:lnTo>
                <a:close/>
              </a:path>
              <a:path w="346075" h="1297304">
                <a:moveTo>
                  <a:pt x="326135" y="33527"/>
                </a:moveTo>
                <a:lnTo>
                  <a:pt x="310895" y="13715"/>
                </a:lnTo>
                <a:lnTo>
                  <a:pt x="302696" y="37922"/>
                </a:lnTo>
                <a:lnTo>
                  <a:pt x="326135" y="335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67355" y="3997451"/>
            <a:ext cx="483234" cy="1831975"/>
          </a:xfrm>
          <a:custGeom>
            <a:avLst/>
            <a:gdLst/>
            <a:ahLst/>
            <a:cxnLst/>
            <a:rect l="l" t="t" r="r" b="b"/>
            <a:pathLst>
              <a:path w="483235" h="1831975">
                <a:moveTo>
                  <a:pt x="134111" y="32003"/>
                </a:moveTo>
                <a:lnTo>
                  <a:pt x="129539" y="24383"/>
                </a:lnTo>
                <a:lnTo>
                  <a:pt x="121919" y="22859"/>
                </a:lnTo>
                <a:lnTo>
                  <a:pt x="0" y="0"/>
                </a:lnTo>
                <a:lnTo>
                  <a:pt x="12191" y="35638"/>
                </a:lnTo>
                <a:lnTo>
                  <a:pt x="12191" y="28955"/>
                </a:lnTo>
                <a:lnTo>
                  <a:pt x="30479" y="7619"/>
                </a:lnTo>
                <a:lnTo>
                  <a:pt x="59435" y="32003"/>
                </a:lnTo>
                <a:lnTo>
                  <a:pt x="69324" y="41573"/>
                </a:lnTo>
                <a:lnTo>
                  <a:pt x="115823" y="50291"/>
                </a:lnTo>
                <a:lnTo>
                  <a:pt x="123443" y="51815"/>
                </a:lnTo>
                <a:lnTo>
                  <a:pt x="131063" y="47243"/>
                </a:lnTo>
                <a:lnTo>
                  <a:pt x="134111" y="32003"/>
                </a:lnTo>
                <a:close/>
              </a:path>
              <a:path w="483235" h="1831975">
                <a:moveTo>
                  <a:pt x="69324" y="41573"/>
                </a:moveTo>
                <a:lnTo>
                  <a:pt x="59435" y="32003"/>
                </a:lnTo>
                <a:lnTo>
                  <a:pt x="30479" y="7619"/>
                </a:lnTo>
                <a:lnTo>
                  <a:pt x="12191" y="28955"/>
                </a:lnTo>
                <a:lnTo>
                  <a:pt x="18287" y="34089"/>
                </a:lnTo>
                <a:lnTo>
                  <a:pt x="18287" y="32003"/>
                </a:lnTo>
                <a:lnTo>
                  <a:pt x="35051" y="13715"/>
                </a:lnTo>
                <a:lnTo>
                  <a:pt x="42939" y="36626"/>
                </a:lnTo>
                <a:lnTo>
                  <a:pt x="69324" y="41573"/>
                </a:lnTo>
                <a:close/>
              </a:path>
              <a:path w="483235" h="1831975">
                <a:moveTo>
                  <a:pt x="68579" y="114299"/>
                </a:moveTo>
                <a:lnTo>
                  <a:pt x="67055" y="106679"/>
                </a:lnTo>
                <a:lnTo>
                  <a:pt x="52654" y="64846"/>
                </a:lnTo>
                <a:lnTo>
                  <a:pt x="41147" y="53339"/>
                </a:lnTo>
                <a:lnTo>
                  <a:pt x="12191" y="28955"/>
                </a:lnTo>
                <a:lnTo>
                  <a:pt x="12191" y="35638"/>
                </a:lnTo>
                <a:lnTo>
                  <a:pt x="39623" y="115823"/>
                </a:lnTo>
                <a:lnTo>
                  <a:pt x="42671" y="123443"/>
                </a:lnTo>
                <a:lnTo>
                  <a:pt x="50291" y="128015"/>
                </a:lnTo>
                <a:lnTo>
                  <a:pt x="57911" y="124967"/>
                </a:lnTo>
                <a:lnTo>
                  <a:pt x="65531" y="123443"/>
                </a:lnTo>
                <a:lnTo>
                  <a:pt x="68579" y="114299"/>
                </a:lnTo>
                <a:close/>
              </a:path>
              <a:path w="483235" h="1831975">
                <a:moveTo>
                  <a:pt x="42939" y="36626"/>
                </a:moveTo>
                <a:lnTo>
                  <a:pt x="35051" y="13715"/>
                </a:lnTo>
                <a:lnTo>
                  <a:pt x="18287" y="32003"/>
                </a:lnTo>
                <a:lnTo>
                  <a:pt x="42939" y="36626"/>
                </a:lnTo>
                <a:close/>
              </a:path>
              <a:path w="483235" h="1831975">
                <a:moveTo>
                  <a:pt x="52654" y="64846"/>
                </a:moveTo>
                <a:lnTo>
                  <a:pt x="42939" y="36626"/>
                </a:lnTo>
                <a:lnTo>
                  <a:pt x="18287" y="32003"/>
                </a:lnTo>
                <a:lnTo>
                  <a:pt x="18287" y="34089"/>
                </a:lnTo>
                <a:lnTo>
                  <a:pt x="41147" y="53339"/>
                </a:lnTo>
                <a:lnTo>
                  <a:pt x="52654" y="64846"/>
                </a:lnTo>
                <a:close/>
              </a:path>
              <a:path w="483235" h="1831975">
                <a:moveTo>
                  <a:pt x="483107" y="999743"/>
                </a:moveTo>
                <a:lnTo>
                  <a:pt x="481583" y="937259"/>
                </a:lnTo>
                <a:lnTo>
                  <a:pt x="477011" y="873251"/>
                </a:lnTo>
                <a:lnTo>
                  <a:pt x="469391" y="810767"/>
                </a:lnTo>
                <a:lnTo>
                  <a:pt x="460247" y="749807"/>
                </a:lnTo>
                <a:lnTo>
                  <a:pt x="446531" y="687323"/>
                </a:lnTo>
                <a:lnTo>
                  <a:pt x="429767" y="627887"/>
                </a:lnTo>
                <a:lnTo>
                  <a:pt x="411479" y="566927"/>
                </a:lnTo>
                <a:lnTo>
                  <a:pt x="388619" y="507491"/>
                </a:lnTo>
                <a:lnTo>
                  <a:pt x="364235" y="449579"/>
                </a:lnTo>
                <a:lnTo>
                  <a:pt x="335279" y="391667"/>
                </a:lnTo>
                <a:lnTo>
                  <a:pt x="304799" y="336803"/>
                </a:lnTo>
                <a:lnTo>
                  <a:pt x="271271" y="281939"/>
                </a:lnTo>
                <a:lnTo>
                  <a:pt x="234695" y="228599"/>
                </a:lnTo>
                <a:lnTo>
                  <a:pt x="195071" y="176783"/>
                </a:lnTo>
                <a:lnTo>
                  <a:pt x="152399" y="126491"/>
                </a:lnTo>
                <a:lnTo>
                  <a:pt x="106679" y="77723"/>
                </a:lnTo>
                <a:lnTo>
                  <a:pt x="69324" y="41573"/>
                </a:lnTo>
                <a:lnTo>
                  <a:pt x="42939" y="36626"/>
                </a:lnTo>
                <a:lnTo>
                  <a:pt x="52654" y="64846"/>
                </a:lnTo>
                <a:lnTo>
                  <a:pt x="86867" y="99059"/>
                </a:lnTo>
                <a:lnTo>
                  <a:pt x="131063" y="146303"/>
                </a:lnTo>
                <a:lnTo>
                  <a:pt x="173735" y="195071"/>
                </a:lnTo>
                <a:lnTo>
                  <a:pt x="211835" y="245363"/>
                </a:lnTo>
                <a:lnTo>
                  <a:pt x="246887" y="297179"/>
                </a:lnTo>
                <a:lnTo>
                  <a:pt x="280415" y="352043"/>
                </a:lnTo>
                <a:lnTo>
                  <a:pt x="310895" y="405383"/>
                </a:lnTo>
                <a:lnTo>
                  <a:pt x="338327" y="461771"/>
                </a:lnTo>
                <a:lnTo>
                  <a:pt x="362711" y="519683"/>
                </a:lnTo>
                <a:lnTo>
                  <a:pt x="384047" y="577595"/>
                </a:lnTo>
                <a:lnTo>
                  <a:pt x="402335" y="635507"/>
                </a:lnTo>
                <a:lnTo>
                  <a:pt x="419099" y="694943"/>
                </a:lnTo>
                <a:lnTo>
                  <a:pt x="431291" y="755903"/>
                </a:lnTo>
                <a:lnTo>
                  <a:pt x="441959" y="816863"/>
                </a:lnTo>
                <a:lnTo>
                  <a:pt x="449579" y="877823"/>
                </a:lnTo>
                <a:lnTo>
                  <a:pt x="452627" y="938783"/>
                </a:lnTo>
                <a:lnTo>
                  <a:pt x="454151" y="999743"/>
                </a:lnTo>
                <a:lnTo>
                  <a:pt x="454151" y="1270507"/>
                </a:lnTo>
                <a:lnTo>
                  <a:pt x="458723" y="1249679"/>
                </a:lnTo>
                <a:lnTo>
                  <a:pt x="469391" y="1187195"/>
                </a:lnTo>
                <a:lnTo>
                  <a:pt x="477011" y="1124711"/>
                </a:lnTo>
                <a:lnTo>
                  <a:pt x="481583" y="1062227"/>
                </a:lnTo>
                <a:lnTo>
                  <a:pt x="483107" y="999743"/>
                </a:lnTo>
                <a:close/>
              </a:path>
              <a:path w="483235" h="1831975">
                <a:moveTo>
                  <a:pt x="454151" y="1270507"/>
                </a:moveTo>
                <a:lnTo>
                  <a:pt x="454151" y="999743"/>
                </a:lnTo>
                <a:lnTo>
                  <a:pt x="452627" y="1062227"/>
                </a:lnTo>
                <a:lnTo>
                  <a:pt x="448055" y="1123187"/>
                </a:lnTo>
                <a:lnTo>
                  <a:pt x="440435" y="1184147"/>
                </a:lnTo>
                <a:lnTo>
                  <a:pt x="429767" y="1245107"/>
                </a:lnTo>
                <a:lnTo>
                  <a:pt x="417575" y="1306067"/>
                </a:lnTo>
                <a:lnTo>
                  <a:pt x="400811" y="1365503"/>
                </a:lnTo>
                <a:lnTo>
                  <a:pt x="380999" y="1424939"/>
                </a:lnTo>
                <a:lnTo>
                  <a:pt x="358139" y="1484375"/>
                </a:lnTo>
                <a:lnTo>
                  <a:pt x="333755" y="1542287"/>
                </a:lnTo>
                <a:lnTo>
                  <a:pt x="304799" y="1598675"/>
                </a:lnTo>
                <a:lnTo>
                  <a:pt x="272795" y="1655063"/>
                </a:lnTo>
                <a:lnTo>
                  <a:pt x="237743" y="1708403"/>
                </a:lnTo>
                <a:lnTo>
                  <a:pt x="201167" y="1761743"/>
                </a:lnTo>
                <a:lnTo>
                  <a:pt x="160019" y="1813559"/>
                </a:lnTo>
                <a:lnTo>
                  <a:pt x="182879" y="1831847"/>
                </a:lnTo>
                <a:lnTo>
                  <a:pt x="224027" y="1778507"/>
                </a:lnTo>
                <a:lnTo>
                  <a:pt x="262127" y="1723643"/>
                </a:lnTo>
                <a:lnTo>
                  <a:pt x="297179" y="1668779"/>
                </a:lnTo>
                <a:lnTo>
                  <a:pt x="330707" y="1610867"/>
                </a:lnTo>
                <a:lnTo>
                  <a:pt x="359663" y="1552955"/>
                </a:lnTo>
                <a:lnTo>
                  <a:pt x="385571" y="1495043"/>
                </a:lnTo>
                <a:lnTo>
                  <a:pt x="408431" y="1434083"/>
                </a:lnTo>
                <a:lnTo>
                  <a:pt x="428243" y="1373123"/>
                </a:lnTo>
                <a:lnTo>
                  <a:pt x="445007" y="1312163"/>
                </a:lnTo>
                <a:lnTo>
                  <a:pt x="454151" y="127050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97935" y="4017264"/>
            <a:ext cx="483234" cy="1833880"/>
          </a:xfrm>
          <a:custGeom>
            <a:avLst/>
            <a:gdLst/>
            <a:ahLst/>
            <a:cxnLst/>
            <a:rect l="l" t="t" r="r" b="b"/>
            <a:pathLst>
              <a:path w="483235" h="1833879">
                <a:moveTo>
                  <a:pt x="440165" y="37011"/>
                </a:moveTo>
                <a:lnTo>
                  <a:pt x="376427" y="79247"/>
                </a:lnTo>
                <a:lnTo>
                  <a:pt x="330707" y="128015"/>
                </a:lnTo>
                <a:lnTo>
                  <a:pt x="288035" y="176783"/>
                </a:lnTo>
                <a:lnTo>
                  <a:pt x="248411" y="228599"/>
                </a:lnTo>
                <a:lnTo>
                  <a:pt x="211835" y="281939"/>
                </a:lnTo>
                <a:lnTo>
                  <a:pt x="178307" y="336803"/>
                </a:lnTo>
                <a:lnTo>
                  <a:pt x="147827" y="393191"/>
                </a:lnTo>
                <a:lnTo>
                  <a:pt x="118871" y="449579"/>
                </a:lnTo>
                <a:lnTo>
                  <a:pt x="94487" y="509015"/>
                </a:lnTo>
                <a:lnTo>
                  <a:pt x="71627" y="568451"/>
                </a:lnTo>
                <a:lnTo>
                  <a:pt x="53339" y="627887"/>
                </a:lnTo>
                <a:lnTo>
                  <a:pt x="36575" y="688847"/>
                </a:lnTo>
                <a:lnTo>
                  <a:pt x="22859" y="749807"/>
                </a:lnTo>
                <a:lnTo>
                  <a:pt x="13715" y="812291"/>
                </a:lnTo>
                <a:lnTo>
                  <a:pt x="6095" y="874775"/>
                </a:lnTo>
                <a:lnTo>
                  <a:pt x="1523" y="937259"/>
                </a:lnTo>
                <a:lnTo>
                  <a:pt x="0" y="999743"/>
                </a:lnTo>
                <a:lnTo>
                  <a:pt x="1523" y="1063751"/>
                </a:lnTo>
                <a:lnTo>
                  <a:pt x="6095" y="1126235"/>
                </a:lnTo>
                <a:lnTo>
                  <a:pt x="13715" y="1188719"/>
                </a:lnTo>
                <a:lnTo>
                  <a:pt x="24383" y="1251203"/>
                </a:lnTo>
                <a:lnTo>
                  <a:pt x="28955" y="1272031"/>
                </a:lnTo>
                <a:lnTo>
                  <a:pt x="28955" y="1001267"/>
                </a:lnTo>
                <a:lnTo>
                  <a:pt x="30479" y="938783"/>
                </a:lnTo>
                <a:lnTo>
                  <a:pt x="33527" y="877823"/>
                </a:lnTo>
                <a:lnTo>
                  <a:pt x="41147" y="816863"/>
                </a:lnTo>
                <a:lnTo>
                  <a:pt x="51815" y="755903"/>
                </a:lnTo>
                <a:lnTo>
                  <a:pt x="64007" y="696467"/>
                </a:lnTo>
                <a:lnTo>
                  <a:pt x="80771" y="637031"/>
                </a:lnTo>
                <a:lnTo>
                  <a:pt x="99059" y="577595"/>
                </a:lnTo>
                <a:lnTo>
                  <a:pt x="120395" y="519683"/>
                </a:lnTo>
                <a:lnTo>
                  <a:pt x="144779" y="463295"/>
                </a:lnTo>
                <a:lnTo>
                  <a:pt x="172211" y="406907"/>
                </a:lnTo>
                <a:lnTo>
                  <a:pt x="202691" y="352043"/>
                </a:lnTo>
                <a:lnTo>
                  <a:pt x="236219" y="298703"/>
                </a:lnTo>
                <a:lnTo>
                  <a:pt x="271271" y="246887"/>
                </a:lnTo>
                <a:lnTo>
                  <a:pt x="309371" y="196595"/>
                </a:lnTo>
                <a:lnTo>
                  <a:pt x="352043" y="146303"/>
                </a:lnTo>
                <a:lnTo>
                  <a:pt x="396239" y="99059"/>
                </a:lnTo>
                <a:lnTo>
                  <a:pt x="430301" y="66133"/>
                </a:lnTo>
                <a:lnTo>
                  <a:pt x="440165" y="37011"/>
                </a:lnTo>
                <a:close/>
              </a:path>
              <a:path w="483235" h="1833879">
                <a:moveTo>
                  <a:pt x="323087" y="1815083"/>
                </a:moveTo>
                <a:lnTo>
                  <a:pt x="281939" y="1763267"/>
                </a:lnTo>
                <a:lnTo>
                  <a:pt x="245363" y="1709927"/>
                </a:lnTo>
                <a:lnTo>
                  <a:pt x="210311" y="1655063"/>
                </a:lnTo>
                <a:lnTo>
                  <a:pt x="178307" y="1600199"/>
                </a:lnTo>
                <a:lnTo>
                  <a:pt x="149351" y="1542287"/>
                </a:lnTo>
                <a:lnTo>
                  <a:pt x="124967" y="1484375"/>
                </a:lnTo>
                <a:lnTo>
                  <a:pt x="102107" y="1426463"/>
                </a:lnTo>
                <a:lnTo>
                  <a:pt x="82295" y="1367027"/>
                </a:lnTo>
                <a:lnTo>
                  <a:pt x="65531" y="1306067"/>
                </a:lnTo>
                <a:lnTo>
                  <a:pt x="53339" y="1246631"/>
                </a:lnTo>
                <a:lnTo>
                  <a:pt x="42671" y="1185671"/>
                </a:lnTo>
                <a:lnTo>
                  <a:pt x="35051" y="1124711"/>
                </a:lnTo>
                <a:lnTo>
                  <a:pt x="30479" y="1062227"/>
                </a:lnTo>
                <a:lnTo>
                  <a:pt x="28955" y="1001267"/>
                </a:lnTo>
                <a:lnTo>
                  <a:pt x="28955" y="1272031"/>
                </a:lnTo>
                <a:lnTo>
                  <a:pt x="38099" y="1313687"/>
                </a:lnTo>
                <a:lnTo>
                  <a:pt x="54863" y="1374647"/>
                </a:lnTo>
                <a:lnTo>
                  <a:pt x="74675" y="1435607"/>
                </a:lnTo>
                <a:lnTo>
                  <a:pt x="97535" y="1495043"/>
                </a:lnTo>
                <a:lnTo>
                  <a:pt x="123443" y="1554479"/>
                </a:lnTo>
                <a:lnTo>
                  <a:pt x="152399" y="1612391"/>
                </a:lnTo>
                <a:lnTo>
                  <a:pt x="185927" y="1668779"/>
                </a:lnTo>
                <a:lnTo>
                  <a:pt x="220979" y="1725167"/>
                </a:lnTo>
                <a:lnTo>
                  <a:pt x="259079" y="1780031"/>
                </a:lnTo>
                <a:lnTo>
                  <a:pt x="300227" y="1833371"/>
                </a:lnTo>
                <a:lnTo>
                  <a:pt x="323087" y="1815083"/>
                </a:lnTo>
                <a:close/>
              </a:path>
              <a:path w="483235" h="1833879">
                <a:moveTo>
                  <a:pt x="483107" y="0"/>
                </a:moveTo>
                <a:lnTo>
                  <a:pt x="361187" y="22859"/>
                </a:lnTo>
                <a:lnTo>
                  <a:pt x="353567" y="24383"/>
                </a:lnTo>
                <a:lnTo>
                  <a:pt x="348995" y="32003"/>
                </a:lnTo>
                <a:lnTo>
                  <a:pt x="352043" y="47243"/>
                </a:lnTo>
                <a:lnTo>
                  <a:pt x="359663" y="53339"/>
                </a:lnTo>
                <a:lnTo>
                  <a:pt x="367283" y="51815"/>
                </a:lnTo>
                <a:lnTo>
                  <a:pt x="414733" y="42177"/>
                </a:lnTo>
                <a:lnTo>
                  <a:pt x="423671" y="33527"/>
                </a:lnTo>
                <a:lnTo>
                  <a:pt x="452627" y="7619"/>
                </a:lnTo>
                <a:lnTo>
                  <a:pt x="470915" y="28955"/>
                </a:lnTo>
                <a:lnTo>
                  <a:pt x="470915" y="36107"/>
                </a:lnTo>
                <a:lnTo>
                  <a:pt x="483107" y="0"/>
                </a:lnTo>
                <a:close/>
              </a:path>
              <a:path w="483235" h="1833879">
                <a:moveTo>
                  <a:pt x="470915" y="36107"/>
                </a:moveTo>
                <a:lnTo>
                  <a:pt x="470915" y="28955"/>
                </a:lnTo>
                <a:lnTo>
                  <a:pt x="441959" y="54863"/>
                </a:lnTo>
                <a:lnTo>
                  <a:pt x="430301" y="66133"/>
                </a:lnTo>
                <a:lnTo>
                  <a:pt x="416051" y="108203"/>
                </a:lnTo>
                <a:lnTo>
                  <a:pt x="414527" y="115823"/>
                </a:lnTo>
                <a:lnTo>
                  <a:pt x="417575" y="123443"/>
                </a:lnTo>
                <a:lnTo>
                  <a:pt x="425195" y="126491"/>
                </a:lnTo>
                <a:lnTo>
                  <a:pt x="432815" y="128015"/>
                </a:lnTo>
                <a:lnTo>
                  <a:pt x="440435" y="124967"/>
                </a:lnTo>
                <a:lnTo>
                  <a:pt x="443483" y="117347"/>
                </a:lnTo>
                <a:lnTo>
                  <a:pt x="470915" y="36107"/>
                </a:lnTo>
                <a:close/>
              </a:path>
              <a:path w="483235" h="1833879">
                <a:moveTo>
                  <a:pt x="470915" y="28955"/>
                </a:moveTo>
                <a:lnTo>
                  <a:pt x="452627" y="7619"/>
                </a:lnTo>
                <a:lnTo>
                  <a:pt x="423671" y="33527"/>
                </a:lnTo>
                <a:lnTo>
                  <a:pt x="414733" y="42177"/>
                </a:lnTo>
                <a:lnTo>
                  <a:pt x="440165" y="37011"/>
                </a:lnTo>
                <a:lnTo>
                  <a:pt x="448055" y="13715"/>
                </a:lnTo>
                <a:lnTo>
                  <a:pt x="464819" y="32003"/>
                </a:lnTo>
                <a:lnTo>
                  <a:pt x="464819" y="34410"/>
                </a:lnTo>
                <a:lnTo>
                  <a:pt x="470915" y="28955"/>
                </a:lnTo>
                <a:close/>
              </a:path>
              <a:path w="483235" h="1833879">
                <a:moveTo>
                  <a:pt x="464819" y="34410"/>
                </a:moveTo>
                <a:lnTo>
                  <a:pt x="464819" y="32003"/>
                </a:lnTo>
                <a:lnTo>
                  <a:pt x="440165" y="37011"/>
                </a:lnTo>
                <a:lnTo>
                  <a:pt x="430301" y="66133"/>
                </a:lnTo>
                <a:lnTo>
                  <a:pt x="441959" y="54863"/>
                </a:lnTo>
                <a:lnTo>
                  <a:pt x="464819" y="34410"/>
                </a:lnTo>
                <a:close/>
              </a:path>
              <a:path w="483235" h="1833879">
                <a:moveTo>
                  <a:pt x="464819" y="32003"/>
                </a:moveTo>
                <a:lnTo>
                  <a:pt x="448055" y="13715"/>
                </a:lnTo>
                <a:lnTo>
                  <a:pt x="440165" y="37011"/>
                </a:lnTo>
                <a:lnTo>
                  <a:pt x="464819" y="3200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81800" y="4191000"/>
            <a:ext cx="1219200" cy="2514600"/>
          </a:xfrm>
          <a:custGeom>
            <a:avLst/>
            <a:gdLst/>
            <a:ahLst/>
            <a:cxnLst/>
            <a:rect l="l" t="t" r="r" b="b"/>
            <a:pathLst>
              <a:path w="1219200" h="2514600">
                <a:moveTo>
                  <a:pt x="609599" y="0"/>
                </a:moveTo>
                <a:lnTo>
                  <a:pt x="559585" y="4163"/>
                </a:lnTo>
                <a:lnTo>
                  <a:pt x="510687" y="16440"/>
                </a:lnTo>
                <a:lnTo>
                  <a:pt x="463063" y="36508"/>
                </a:lnTo>
                <a:lnTo>
                  <a:pt x="416868" y="64044"/>
                </a:lnTo>
                <a:lnTo>
                  <a:pt x="372260" y="98726"/>
                </a:lnTo>
                <a:lnTo>
                  <a:pt x="329395" y="140232"/>
                </a:lnTo>
                <a:lnTo>
                  <a:pt x="288430" y="188239"/>
                </a:lnTo>
                <a:lnTo>
                  <a:pt x="249521" y="242425"/>
                </a:lnTo>
                <a:lnTo>
                  <a:pt x="212825" y="302468"/>
                </a:lnTo>
                <a:lnTo>
                  <a:pt x="178498" y="368045"/>
                </a:lnTo>
                <a:lnTo>
                  <a:pt x="146697" y="438835"/>
                </a:lnTo>
                <a:lnTo>
                  <a:pt x="117579" y="514514"/>
                </a:lnTo>
                <a:lnTo>
                  <a:pt x="91300" y="594761"/>
                </a:lnTo>
                <a:lnTo>
                  <a:pt x="68017" y="679252"/>
                </a:lnTo>
                <a:lnTo>
                  <a:pt x="47886" y="767667"/>
                </a:lnTo>
                <a:lnTo>
                  <a:pt x="31065" y="859682"/>
                </a:lnTo>
                <a:lnTo>
                  <a:pt x="17709" y="954975"/>
                </a:lnTo>
                <a:lnTo>
                  <a:pt x="7975" y="1053224"/>
                </a:lnTo>
                <a:lnTo>
                  <a:pt x="2019" y="1154106"/>
                </a:lnTo>
                <a:lnTo>
                  <a:pt x="0" y="1257299"/>
                </a:lnTo>
                <a:lnTo>
                  <a:pt x="2019" y="1360493"/>
                </a:lnTo>
                <a:lnTo>
                  <a:pt x="7975" y="1461375"/>
                </a:lnTo>
                <a:lnTo>
                  <a:pt x="17709" y="1559624"/>
                </a:lnTo>
                <a:lnTo>
                  <a:pt x="31065" y="1654917"/>
                </a:lnTo>
                <a:lnTo>
                  <a:pt x="47886" y="1746932"/>
                </a:lnTo>
                <a:lnTo>
                  <a:pt x="68017" y="1835347"/>
                </a:lnTo>
                <a:lnTo>
                  <a:pt x="91300" y="1919838"/>
                </a:lnTo>
                <a:lnTo>
                  <a:pt x="117579" y="2000085"/>
                </a:lnTo>
                <a:lnTo>
                  <a:pt x="146697" y="2075764"/>
                </a:lnTo>
                <a:lnTo>
                  <a:pt x="178498" y="2146553"/>
                </a:lnTo>
                <a:lnTo>
                  <a:pt x="212825" y="2212131"/>
                </a:lnTo>
                <a:lnTo>
                  <a:pt x="249521" y="2272174"/>
                </a:lnTo>
                <a:lnTo>
                  <a:pt x="288430" y="2326360"/>
                </a:lnTo>
                <a:lnTo>
                  <a:pt x="329395" y="2374367"/>
                </a:lnTo>
                <a:lnTo>
                  <a:pt x="372260" y="2415873"/>
                </a:lnTo>
                <a:lnTo>
                  <a:pt x="416868" y="2450555"/>
                </a:lnTo>
                <a:lnTo>
                  <a:pt x="463063" y="2478091"/>
                </a:lnTo>
                <a:lnTo>
                  <a:pt x="510687" y="2498159"/>
                </a:lnTo>
                <a:lnTo>
                  <a:pt x="559585" y="2510435"/>
                </a:lnTo>
                <a:lnTo>
                  <a:pt x="609599" y="2514599"/>
                </a:lnTo>
                <a:lnTo>
                  <a:pt x="659614" y="2510435"/>
                </a:lnTo>
                <a:lnTo>
                  <a:pt x="708512" y="2498159"/>
                </a:lnTo>
                <a:lnTo>
                  <a:pt x="756136" y="2478091"/>
                </a:lnTo>
                <a:lnTo>
                  <a:pt x="802331" y="2450555"/>
                </a:lnTo>
                <a:lnTo>
                  <a:pt x="846939" y="2415873"/>
                </a:lnTo>
                <a:lnTo>
                  <a:pt x="889804" y="2374367"/>
                </a:lnTo>
                <a:lnTo>
                  <a:pt x="930769" y="2326360"/>
                </a:lnTo>
                <a:lnTo>
                  <a:pt x="969678" y="2272174"/>
                </a:lnTo>
                <a:lnTo>
                  <a:pt x="1006374" y="2212131"/>
                </a:lnTo>
                <a:lnTo>
                  <a:pt x="1040701" y="2146553"/>
                </a:lnTo>
                <a:lnTo>
                  <a:pt x="1072502" y="2075764"/>
                </a:lnTo>
                <a:lnTo>
                  <a:pt x="1101620" y="2000085"/>
                </a:lnTo>
                <a:lnTo>
                  <a:pt x="1127899" y="1919838"/>
                </a:lnTo>
                <a:lnTo>
                  <a:pt x="1151182" y="1835347"/>
                </a:lnTo>
                <a:lnTo>
                  <a:pt x="1171313" y="1746932"/>
                </a:lnTo>
                <a:lnTo>
                  <a:pt x="1188134" y="1654917"/>
                </a:lnTo>
                <a:lnTo>
                  <a:pt x="1201490" y="1559624"/>
                </a:lnTo>
                <a:lnTo>
                  <a:pt x="1211224" y="1461375"/>
                </a:lnTo>
                <a:lnTo>
                  <a:pt x="1217180" y="1360493"/>
                </a:lnTo>
                <a:lnTo>
                  <a:pt x="1219199" y="1257299"/>
                </a:lnTo>
                <a:lnTo>
                  <a:pt x="1217180" y="1154106"/>
                </a:lnTo>
                <a:lnTo>
                  <a:pt x="1211224" y="1053224"/>
                </a:lnTo>
                <a:lnTo>
                  <a:pt x="1201490" y="954975"/>
                </a:lnTo>
                <a:lnTo>
                  <a:pt x="1188134" y="859682"/>
                </a:lnTo>
                <a:lnTo>
                  <a:pt x="1171313" y="767667"/>
                </a:lnTo>
                <a:lnTo>
                  <a:pt x="1151182" y="679252"/>
                </a:lnTo>
                <a:lnTo>
                  <a:pt x="1127899" y="594761"/>
                </a:lnTo>
                <a:lnTo>
                  <a:pt x="1101620" y="514514"/>
                </a:lnTo>
                <a:lnTo>
                  <a:pt x="1072502" y="438835"/>
                </a:lnTo>
                <a:lnTo>
                  <a:pt x="1040701" y="368045"/>
                </a:lnTo>
                <a:lnTo>
                  <a:pt x="1006374" y="302468"/>
                </a:lnTo>
                <a:lnTo>
                  <a:pt x="969678" y="242425"/>
                </a:lnTo>
                <a:lnTo>
                  <a:pt x="930769" y="188239"/>
                </a:lnTo>
                <a:lnTo>
                  <a:pt x="889804" y="140232"/>
                </a:lnTo>
                <a:lnTo>
                  <a:pt x="846939" y="98726"/>
                </a:lnTo>
                <a:lnTo>
                  <a:pt x="802331" y="64044"/>
                </a:lnTo>
                <a:lnTo>
                  <a:pt x="756136" y="36508"/>
                </a:lnTo>
                <a:lnTo>
                  <a:pt x="708512" y="16440"/>
                </a:lnTo>
                <a:lnTo>
                  <a:pt x="659614" y="4163"/>
                </a:lnTo>
                <a:lnTo>
                  <a:pt x="609599" y="0"/>
                </a:lnTo>
                <a:close/>
              </a:path>
            </a:pathLst>
          </a:custGeom>
          <a:ln w="571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555737" y="5952923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678772" y="5742074"/>
            <a:ext cx="252729" cy="271780"/>
          </a:xfrm>
          <a:custGeom>
            <a:avLst/>
            <a:gdLst/>
            <a:ahLst/>
            <a:cxnLst/>
            <a:rect l="l" t="t" r="r" b="b"/>
            <a:pathLst>
              <a:path w="252729" h="271779">
                <a:moveTo>
                  <a:pt x="186847" y="223235"/>
                </a:moveTo>
                <a:lnTo>
                  <a:pt x="186847" y="210669"/>
                </a:lnTo>
                <a:lnTo>
                  <a:pt x="130459" y="221337"/>
                </a:lnTo>
                <a:lnTo>
                  <a:pt x="110584" y="117230"/>
                </a:lnTo>
                <a:lnTo>
                  <a:pt x="47735" y="45822"/>
                </a:lnTo>
                <a:lnTo>
                  <a:pt x="38536" y="40789"/>
                </a:lnTo>
                <a:lnTo>
                  <a:pt x="27699" y="39660"/>
                </a:lnTo>
                <a:lnTo>
                  <a:pt x="15939" y="43129"/>
                </a:lnTo>
                <a:lnTo>
                  <a:pt x="3971" y="51887"/>
                </a:lnTo>
                <a:lnTo>
                  <a:pt x="0" y="62990"/>
                </a:lnTo>
                <a:lnTo>
                  <a:pt x="884" y="74718"/>
                </a:lnTo>
                <a:lnTo>
                  <a:pt x="7015" y="85701"/>
                </a:lnTo>
                <a:lnTo>
                  <a:pt x="170083" y="271629"/>
                </a:lnTo>
                <a:lnTo>
                  <a:pt x="186847" y="223235"/>
                </a:lnTo>
                <a:close/>
              </a:path>
              <a:path w="252729" h="271779">
                <a:moveTo>
                  <a:pt x="166904" y="106207"/>
                </a:moveTo>
                <a:lnTo>
                  <a:pt x="154843" y="43029"/>
                </a:lnTo>
                <a:lnTo>
                  <a:pt x="98455" y="53697"/>
                </a:lnTo>
                <a:lnTo>
                  <a:pt x="110584" y="117230"/>
                </a:lnTo>
                <a:lnTo>
                  <a:pt x="148135" y="159895"/>
                </a:lnTo>
                <a:lnTo>
                  <a:pt x="166904" y="106207"/>
                </a:lnTo>
                <a:close/>
              </a:path>
              <a:path w="252729" h="271779">
                <a:moveTo>
                  <a:pt x="148135" y="159895"/>
                </a:moveTo>
                <a:lnTo>
                  <a:pt x="110584" y="117230"/>
                </a:lnTo>
                <a:lnTo>
                  <a:pt x="130459" y="221337"/>
                </a:lnTo>
                <a:lnTo>
                  <a:pt x="131983" y="221049"/>
                </a:lnTo>
                <a:lnTo>
                  <a:pt x="131983" y="206097"/>
                </a:lnTo>
                <a:lnTo>
                  <a:pt x="148135" y="159895"/>
                </a:lnTo>
                <a:close/>
              </a:path>
              <a:path w="252729" h="271779">
                <a:moveTo>
                  <a:pt x="180751" y="196953"/>
                </a:moveTo>
                <a:lnTo>
                  <a:pt x="148135" y="159895"/>
                </a:lnTo>
                <a:lnTo>
                  <a:pt x="131983" y="206097"/>
                </a:lnTo>
                <a:lnTo>
                  <a:pt x="180751" y="196953"/>
                </a:lnTo>
                <a:close/>
              </a:path>
              <a:path w="252729" h="271779">
                <a:moveTo>
                  <a:pt x="180751" y="211823"/>
                </a:moveTo>
                <a:lnTo>
                  <a:pt x="180751" y="196953"/>
                </a:lnTo>
                <a:lnTo>
                  <a:pt x="131983" y="206097"/>
                </a:lnTo>
                <a:lnTo>
                  <a:pt x="131983" y="221049"/>
                </a:lnTo>
                <a:lnTo>
                  <a:pt x="180751" y="211823"/>
                </a:lnTo>
                <a:close/>
              </a:path>
              <a:path w="252729" h="271779">
                <a:moveTo>
                  <a:pt x="186847" y="210669"/>
                </a:moveTo>
                <a:lnTo>
                  <a:pt x="166904" y="106207"/>
                </a:lnTo>
                <a:lnTo>
                  <a:pt x="148135" y="159895"/>
                </a:lnTo>
                <a:lnTo>
                  <a:pt x="180751" y="196953"/>
                </a:lnTo>
                <a:lnTo>
                  <a:pt x="180751" y="211823"/>
                </a:lnTo>
                <a:lnTo>
                  <a:pt x="186847" y="210669"/>
                </a:lnTo>
                <a:close/>
              </a:path>
              <a:path w="252729" h="271779">
                <a:moveTo>
                  <a:pt x="252642" y="25111"/>
                </a:moveTo>
                <a:lnTo>
                  <a:pt x="248733" y="14844"/>
                </a:lnTo>
                <a:lnTo>
                  <a:pt x="239795" y="6159"/>
                </a:lnTo>
                <a:lnTo>
                  <a:pt x="225642" y="0"/>
                </a:lnTo>
                <a:lnTo>
                  <a:pt x="213612" y="2029"/>
                </a:lnTo>
                <a:lnTo>
                  <a:pt x="203683" y="8675"/>
                </a:lnTo>
                <a:lnTo>
                  <a:pt x="197515" y="18645"/>
                </a:lnTo>
                <a:lnTo>
                  <a:pt x="166904" y="106207"/>
                </a:lnTo>
                <a:lnTo>
                  <a:pt x="186847" y="210669"/>
                </a:lnTo>
                <a:lnTo>
                  <a:pt x="186847" y="223235"/>
                </a:lnTo>
                <a:lnTo>
                  <a:pt x="251710" y="36019"/>
                </a:lnTo>
                <a:lnTo>
                  <a:pt x="252642" y="2511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814536" y="5728715"/>
            <a:ext cx="252729" cy="270510"/>
          </a:xfrm>
          <a:custGeom>
            <a:avLst/>
            <a:gdLst/>
            <a:ahLst/>
            <a:cxnLst/>
            <a:rect l="l" t="t" r="r" b="b"/>
            <a:pathLst>
              <a:path w="252729" h="270510">
                <a:moveTo>
                  <a:pt x="252277" y="245680"/>
                </a:moveTo>
                <a:lnTo>
                  <a:pt x="250471" y="233171"/>
                </a:lnTo>
                <a:lnTo>
                  <a:pt x="169699" y="0"/>
                </a:lnTo>
                <a:lnTo>
                  <a:pt x="6631" y="185927"/>
                </a:lnTo>
                <a:lnTo>
                  <a:pt x="4881" y="188113"/>
                </a:lnTo>
                <a:lnTo>
                  <a:pt x="223" y="197981"/>
                </a:lnTo>
                <a:lnTo>
                  <a:pt x="0" y="208870"/>
                </a:lnTo>
                <a:lnTo>
                  <a:pt x="4920" y="219972"/>
                </a:lnTo>
                <a:lnTo>
                  <a:pt x="49303" y="224027"/>
                </a:lnTo>
                <a:lnTo>
                  <a:pt x="110143" y="154698"/>
                </a:lnTo>
                <a:lnTo>
                  <a:pt x="130075" y="50291"/>
                </a:lnTo>
                <a:lnTo>
                  <a:pt x="186463" y="60959"/>
                </a:lnTo>
                <a:lnTo>
                  <a:pt x="186463" y="222358"/>
                </a:lnTo>
                <a:lnTo>
                  <a:pt x="198210" y="255937"/>
                </a:lnTo>
                <a:lnTo>
                  <a:pt x="204363" y="264384"/>
                </a:lnTo>
                <a:lnTo>
                  <a:pt x="213839" y="269387"/>
                </a:lnTo>
                <a:lnTo>
                  <a:pt x="226129" y="270203"/>
                </a:lnTo>
                <a:lnTo>
                  <a:pt x="240723" y="266089"/>
                </a:lnTo>
                <a:lnTo>
                  <a:pt x="248597" y="257206"/>
                </a:lnTo>
                <a:lnTo>
                  <a:pt x="252277" y="245680"/>
                </a:lnTo>
                <a:close/>
              </a:path>
              <a:path w="252729" h="270510">
                <a:moveTo>
                  <a:pt x="165925" y="163650"/>
                </a:moveTo>
                <a:lnTo>
                  <a:pt x="147786" y="111802"/>
                </a:lnTo>
                <a:lnTo>
                  <a:pt x="110143" y="154698"/>
                </a:lnTo>
                <a:lnTo>
                  <a:pt x="98071" y="217931"/>
                </a:lnTo>
                <a:lnTo>
                  <a:pt x="152935" y="228599"/>
                </a:lnTo>
                <a:lnTo>
                  <a:pt x="165925" y="163650"/>
                </a:lnTo>
                <a:close/>
              </a:path>
              <a:path w="252729" h="270510">
                <a:moveTo>
                  <a:pt x="186463" y="60959"/>
                </a:moveTo>
                <a:lnTo>
                  <a:pt x="130075" y="50291"/>
                </a:lnTo>
                <a:lnTo>
                  <a:pt x="110143" y="154698"/>
                </a:lnTo>
                <a:lnTo>
                  <a:pt x="131599" y="130248"/>
                </a:lnTo>
                <a:lnTo>
                  <a:pt x="131599" y="65531"/>
                </a:lnTo>
                <a:lnTo>
                  <a:pt x="180367" y="74675"/>
                </a:lnTo>
                <a:lnTo>
                  <a:pt x="180367" y="91439"/>
                </a:lnTo>
                <a:lnTo>
                  <a:pt x="186463" y="60959"/>
                </a:lnTo>
                <a:close/>
              </a:path>
              <a:path w="252729" h="270510">
                <a:moveTo>
                  <a:pt x="180367" y="74675"/>
                </a:moveTo>
                <a:lnTo>
                  <a:pt x="131599" y="65531"/>
                </a:lnTo>
                <a:lnTo>
                  <a:pt x="147786" y="111802"/>
                </a:lnTo>
                <a:lnTo>
                  <a:pt x="180367" y="74675"/>
                </a:lnTo>
                <a:close/>
              </a:path>
              <a:path w="252729" h="270510">
                <a:moveTo>
                  <a:pt x="147786" y="111802"/>
                </a:moveTo>
                <a:lnTo>
                  <a:pt x="131599" y="65531"/>
                </a:lnTo>
                <a:lnTo>
                  <a:pt x="131599" y="130248"/>
                </a:lnTo>
                <a:lnTo>
                  <a:pt x="147786" y="111802"/>
                </a:lnTo>
                <a:close/>
              </a:path>
              <a:path w="252729" h="270510">
                <a:moveTo>
                  <a:pt x="180367" y="91439"/>
                </a:moveTo>
                <a:lnTo>
                  <a:pt x="180367" y="74675"/>
                </a:lnTo>
                <a:lnTo>
                  <a:pt x="147786" y="111802"/>
                </a:lnTo>
                <a:lnTo>
                  <a:pt x="165925" y="163650"/>
                </a:lnTo>
                <a:lnTo>
                  <a:pt x="180367" y="91439"/>
                </a:lnTo>
                <a:close/>
              </a:path>
              <a:path w="252729" h="270510">
                <a:moveTo>
                  <a:pt x="186463" y="222358"/>
                </a:moveTo>
                <a:lnTo>
                  <a:pt x="186463" y="60959"/>
                </a:lnTo>
                <a:lnTo>
                  <a:pt x="165925" y="163650"/>
                </a:lnTo>
                <a:lnTo>
                  <a:pt x="186463" y="22235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143744" y="5952923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486400" y="5410200"/>
            <a:ext cx="1905000" cy="0"/>
          </a:xfrm>
          <a:custGeom>
            <a:avLst/>
            <a:gdLst/>
            <a:ahLst/>
            <a:cxnLst/>
            <a:rect l="l" t="t" r="r" b="b"/>
            <a:pathLst>
              <a:path w="1905000">
                <a:moveTo>
                  <a:pt x="0" y="0"/>
                </a:moveTo>
                <a:lnTo>
                  <a:pt x="1904999" y="0"/>
                </a:lnTo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09488" y="4465320"/>
            <a:ext cx="3296920" cy="725805"/>
          </a:xfrm>
          <a:custGeom>
            <a:avLst/>
            <a:gdLst/>
            <a:ahLst/>
            <a:cxnLst/>
            <a:rect l="l" t="t" r="r" b="b"/>
            <a:pathLst>
              <a:path w="3296920" h="725804">
                <a:moveTo>
                  <a:pt x="3256862" y="40473"/>
                </a:moveTo>
                <a:lnTo>
                  <a:pt x="3229089" y="48408"/>
                </a:lnTo>
                <a:lnTo>
                  <a:pt x="3203447" y="74675"/>
                </a:lnTo>
                <a:lnTo>
                  <a:pt x="3118103" y="152399"/>
                </a:lnTo>
                <a:lnTo>
                  <a:pt x="3029711" y="225551"/>
                </a:lnTo>
                <a:lnTo>
                  <a:pt x="2938271" y="292607"/>
                </a:lnTo>
                <a:lnTo>
                  <a:pt x="2845307" y="355091"/>
                </a:lnTo>
                <a:lnTo>
                  <a:pt x="2747771" y="413003"/>
                </a:lnTo>
                <a:lnTo>
                  <a:pt x="2648711" y="464819"/>
                </a:lnTo>
                <a:lnTo>
                  <a:pt x="2548127" y="510539"/>
                </a:lnTo>
                <a:lnTo>
                  <a:pt x="2444495" y="553211"/>
                </a:lnTo>
                <a:lnTo>
                  <a:pt x="2340863" y="588263"/>
                </a:lnTo>
                <a:lnTo>
                  <a:pt x="2234183" y="620267"/>
                </a:lnTo>
                <a:lnTo>
                  <a:pt x="2125979" y="646175"/>
                </a:lnTo>
                <a:lnTo>
                  <a:pt x="2017775" y="665987"/>
                </a:lnTo>
                <a:lnTo>
                  <a:pt x="1908047" y="681227"/>
                </a:lnTo>
                <a:lnTo>
                  <a:pt x="1798319" y="691895"/>
                </a:lnTo>
                <a:lnTo>
                  <a:pt x="1687067" y="696467"/>
                </a:lnTo>
                <a:lnTo>
                  <a:pt x="1577339" y="694943"/>
                </a:lnTo>
                <a:lnTo>
                  <a:pt x="1466087" y="688847"/>
                </a:lnTo>
                <a:lnTo>
                  <a:pt x="1354835" y="678179"/>
                </a:lnTo>
                <a:lnTo>
                  <a:pt x="1243583" y="661415"/>
                </a:lnTo>
                <a:lnTo>
                  <a:pt x="1133855" y="640079"/>
                </a:lnTo>
                <a:lnTo>
                  <a:pt x="1025651" y="612647"/>
                </a:lnTo>
                <a:lnTo>
                  <a:pt x="917447" y="580643"/>
                </a:lnTo>
                <a:lnTo>
                  <a:pt x="809243" y="542543"/>
                </a:lnTo>
                <a:lnTo>
                  <a:pt x="704087" y="499871"/>
                </a:lnTo>
                <a:lnTo>
                  <a:pt x="600455" y="451103"/>
                </a:lnTo>
                <a:lnTo>
                  <a:pt x="496823" y="397763"/>
                </a:lnTo>
                <a:lnTo>
                  <a:pt x="397763" y="339851"/>
                </a:lnTo>
                <a:lnTo>
                  <a:pt x="298703" y="274319"/>
                </a:lnTo>
                <a:lnTo>
                  <a:pt x="202691" y="205739"/>
                </a:lnTo>
                <a:lnTo>
                  <a:pt x="109727" y="131063"/>
                </a:lnTo>
                <a:lnTo>
                  <a:pt x="19811" y="50291"/>
                </a:lnTo>
                <a:lnTo>
                  <a:pt x="0" y="71627"/>
                </a:lnTo>
                <a:lnTo>
                  <a:pt x="91439" y="152399"/>
                </a:lnTo>
                <a:lnTo>
                  <a:pt x="185927" y="228599"/>
                </a:lnTo>
                <a:lnTo>
                  <a:pt x="283463" y="298703"/>
                </a:lnTo>
                <a:lnTo>
                  <a:pt x="382523" y="364235"/>
                </a:lnTo>
                <a:lnTo>
                  <a:pt x="484631" y="423671"/>
                </a:lnTo>
                <a:lnTo>
                  <a:pt x="588263" y="477011"/>
                </a:lnTo>
                <a:lnTo>
                  <a:pt x="693419" y="527303"/>
                </a:lnTo>
                <a:lnTo>
                  <a:pt x="800099" y="569975"/>
                </a:lnTo>
                <a:lnTo>
                  <a:pt x="908303" y="608075"/>
                </a:lnTo>
                <a:lnTo>
                  <a:pt x="1018031" y="641603"/>
                </a:lnTo>
                <a:lnTo>
                  <a:pt x="1129283" y="667511"/>
                </a:lnTo>
                <a:lnTo>
                  <a:pt x="1240535" y="690371"/>
                </a:lnTo>
                <a:lnTo>
                  <a:pt x="1351787" y="707135"/>
                </a:lnTo>
                <a:lnTo>
                  <a:pt x="1464563" y="717803"/>
                </a:lnTo>
                <a:lnTo>
                  <a:pt x="1575815" y="723899"/>
                </a:lnTo>
                <a:lnTo>
                  <a:pt x="1688591" y="725423"/>
                </a:lnTo>
                <a:lnTo>
                  <a:pt x="1801367" y="719327"/>
                </a:lnTo>
                <a:lnTo>
                  <a:pt x="1912619" y="710183"/>
                </a:lnTo>
                <a:lnTo>
                  <a:pt x="2023871" y="694943"/>
                </a:lnTo>
                <a:lnTo>
                  <a:pt x="2133599" y="673607"/>
                </a:lnTo>
                <a:lnTo>
                  <a:pt x="2241803" y="647699"/>
                </a:lnTo>
                <a:lnTo>
                  <a:pt x="2350007" y="615695"/>
                </a:lnTo>
                <a:lnTo>
                  <a:pt x="2455163" y="579119"/>
                </a:lnTo>
                <a:lnTo>
                  <a:pt x="2560319" y="536447"/>
                </a:lnTo>
                <a:lnTo>
                  <a:pt x="2662427" y="489203"/>
                </a:lnTo>
                <a:lnTo>
                  <a:pt x="2763011" y="437387"/>
                </a:lnTo>
                <a:lnTo>
                  <a:pt x="2860547" y="379475"/>
                </a:lnTo>
                <a:lnTo>
                  <a:pt x="2956559" y="315467"/>
                </a:lnTo>
                <a:lnTo>
                  <a:pt x="3047999" y="246887"/>
                </a:lnTo>
                <a:lnTo>
                  <a:pt x="3137915" y="173735"/>
                </a:lnTo>
                <a:lnTo>
                  <a:pt x="3224783" y="94487"/>
                </a:lnTo>
                <a:lnTo>
                  <a:pt x="3249600" y="69065"/>
                </a:lnTo>
                <a:lnTo>
                  <a:pt x="3256862" y="40473"/>
                </a:lnTo>
                <a:close/>
              </a:path>
              <a:path w="3296920" h="725804">
                <a:moveTo>
                  <a:pt x="3296411" y="0"/>
                </a:moveTo>
                <a:lnTo>
                  <a:pt x="3177539" y="32003"/>
                </a:lnTo>
                <a:lnTo>
                  <a:pt x="3169919" y="35051"/>
                </a:lnTo>
                <a:lnTo>
                  <a:pt x="3165347" y="42671"/>
                </a:lnTo>
                <a:lnTo>
                  <a:pt x="3166871" y="50291"/>
                </a:lnTo>
                <a:lnTo>
                  <a:pt x="3169919" y="57911"/>
                </a:lnTo>
                <a:lnTo>
                  <a:pt x="3177539" y="62483"/>
                </a:lnTo>
                <a:lnTo>
                  <a:pt x="3185159" y="60959"/>
                </a:lnTo>
                <a:lnTo>
                  <a:pt x="3229089" y="48408"/>
                </a:lnTo>
                <a:lnTo>
                  <a:pt x="3265931" y="10667"/>
                </a:lnTo>
                <a:lnTo>
                  <a:pt x="3287267" y="30479"/>
                </a:lnTo>
                <a:lnTo>
                  <a:pt x="3287267" y="36118"/>
                </a:lnTo>
                <a:lnTo>
                  <a:pt x="3296411" y="0"/>
                </a:lnTo>
                <a:close/>
              </a:path>
              <a:path w="3296920" h="725804">
                <a:moveTo>
                  <a:pt x="3287267" y="30479"/>
                </a:moveTo>
                <a:lnTo>
                  <a:pt x="3265931" y="10667"/>
                </a:lnTo>
                <a:lnTo>
                  <a:pt x="3229089" y="48408"/>
                </a:lnTo>
                <a:lnTo>
                  <a:pt x="3256862" y="40473"/>
                </a:lnTo>
                <a:lnTo>
                  <a:pt x="3262883" y="16763"/>
                </a:lnTo>
                <a:lnTo>
                  <a:pt x="3281171" y="33527"/>
                </a:lnTo>
                <a:lnTo>
                  <a:pt x="3281171" y="36724"/>
                </a:lnTo>
                <a:lnTo>
                  <a:pt x="3287267" y="30479"/>
                </a:lnTo>
                <a:close/>
              </a:path>
              <a:path w="3296920" h="725804">
                <a:moveTo>
                  <a:pt x="3287267" y="36118"/>
                </a:moveTo>
                <a:lnTo>
                  <a:pt x="3287267" y="30479"/>
                </a:lnTo>
                <a:lnTo>
                  <a:pt x="3249600" y="69065"/>
                </a:lnTo>
                <a:lnTo>
                  <a:pt x="3238499" y="112775"/>
                </a:lnTo>
                <a:lnTo>
                  <a:pt x="3236975" y="120395"/>
                </a:lnTo>
                <a:lnTo>
                  <a:pt x="3241547" y="128015"/>
                </a:lnTo>
                <a:lnTo>
                  <a:pt x="3249167" y="131063"/>
                </a:lnTo>
                <a:lnTo>
                  <a:pt x="3256787" y="132587"/>
                </a:lnTo>
                <a:lnTo>
                  <a:pt x="3264407" y="128015"/>
                </a:lnTo>
                <a:lnTo>
                  <a:pt x="3265931" y="120395"/>
                </a:lnTo>
                <a:lnTo>
                  <a:pt x="3287267" y="36118"/>
                </a:lnTo>
                <a:close/>
              </a:path>
              <a:path w="3296920" h="725804">
                <a:moveTo>
                  <a:pt x="3281171" y="36724"/>
                </a:moveTo>
                <a:lnTo>
                  <a:pt x="3281171" y="33527"/>
                </a:lnTo>
                <a:lnTo>
                  <a:pt x="3256862" y="40473"/>
                </a:lnTo>
                <a:lnTo>
                  <a:pt x="3249600" y="69065"/>
                </a:lnTo>
                <a:lnTo>
                  <a:pt x="3281171" y="36724"/>
                </a:lnTo>
                <a:close/>
              </a:path>
              <a:path w="3296920" h="725804">
                <a:moveTo>
                  <a:pt x="3281171" y="33527"/>
                </a:moveTo>
                <a:lnTo>
                  <a:pt x="3262883" y="16763"/>
                </a:lnTo>
                <a:lnTo>
                  <a:pt x="3256862" y="40473"/>
                </a:lnTo>
                <a:lnTo>
                  <a:pt x="3281171" y="335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775959" y="5631179"/>
            <a:ext cx="3296920" cy="723900"/>
          </a:xfrm>
          <a:custGeom>
            <a:avLst/>
            <a:gdLst/>
            <a:ahLst/>
            <a:cxnLst/>
            <a:rect l="l" t="t" r="r" b="b"/>
            <a:pathLst>
              <a:path w="3296920" h="723900">
                <a:moveTo>
                  <a:pt x="3256862" y="683426"/>
                </a:moveTo>
                <a:lnTo>
                  <a:pt x="3224783" y="629411"/>
                </a:lnTo>
                <a:lnTo>
                  <a:pt x="3137915" y="550163"/>
                </a:lnTo>
                <a:lnTo>
                  <a:pt x="3047999" y="477011"/>
                </a:lnTo>
                <a:lnTo>
                  <a:pt x="2956559" y="408431"/>
                </a:lnTo>
                <a:lnTo>
                  <a:pt x="2860547" y="344423"/>
                </a:lnTo>
                <a:lnTo>
                  <a:pt x="2763011" y="286511"/>
                </a:lnTo>
                <a:lnTo>
                  <a:pt x="2662427" y="234695"/>
                </a:lnTo>
                <a:lnTo>
                  <a:pt x="2560319" y="187451"/>
                </a:lnTo>
                <a:lnTo>
                  <a:pt x="2456687" y="144779"/>
                </a:lnTo>
                <a:lnTo>
                  <a:pt x="2350007" y="108203"/>
                </a:lnTo>
                <a:lnTo>
                  <a:pt x="2241803" y="76199"/>
                </a:lnTo>
                <a:lnTo>
                  <a:pt x="2133599" y="50291"/>
                </a:lnTo>
                <a:lnTo>
                  <a:pt x="2023871" y="28955"/>
                </a:lnTo>
                <a:lnTo>
                  <a:pt x="1912619" y="13715"/>
                </a:lnTo>
                <a:lnTo>
                  <a:pt x="1801367" y="4571"/>
                </a:lnTo>
                <a:lnTo>
                  <a:pt x="1688591" y="0"/>
                </a:lnTo>
                <a:lnTo>
                  <a:pt x="1577339" y="0"/>
                </a:lnTo>
                <a:lnTo>
                  <a:pt x="1464563" y="6095"/>
                </a:lnTo>
                <a:lnTo>
                  <a:pt x="1351787" y="16763"/>
                </a:lnTo>
                <a:lnTo>
                  <a:pt x="1240535" y="33527"/>
                </a:lnTo>
                <a:lnTo>
                  <a:pt x="1129283" y="56387"/>
                </a:lnTo>
                <a:lnTo>
                  <a:pt x="1018031" y="82295"/>
                </a:lnTo>
                <a:lnTo>
                  <a:pt x="908303" y="115823"/>
                </a:lnTo>
                <a:lnTo>
                  <a:pt x="800099" y="153923"/>
                </a:lnTo>
                <a:lnTo>
                  <a:pt x="693419" y="196595"/>
                </a:lnTo>
                <a:lnTo>
                  <a:pt x="588263" y="246887"/>
                </a:lnTo>
                <a:lnTo>
                  <a:pt x="484631" y="300227"/>
                </a:lnTo>
                <a:lnTo>
                  <a:pt x="382523" y="359663"/>
                </a:lnTo>
                <a:lnTo>
                  <a:pt x="283463" y="425195"/>
                </a:lnTo>
                <a:lnTo>
                  <a:pt x="185927" y="495299"/>
                </a:lnTo>
                <a:lnTo>
                  <a:pt x="92963" y="571499"/>
                </a:lnTo>
                <a:lnTo>
                  <a:pt x="0" y="652271"/>
                </a:lnTo>
                <a:lnTo>
                  <a:pt x="19811" y="673607"/>
                </a:lnTo>
                <a:lnTo>
                  <a:pt x="109727" y="592835"/>
                </a:lnTo>
                <a:lnTo>
                  <a:pt x="202691" y="518159"/>
                </a:lnTo>
                <a:lnTo>
                  <a:pt x="298703" y="449579"/>
                </a:lnTo>
                <a:lnTo>
                  <a:pt x="397763" y="384047"/>
                </a:lnTo>
                <a:lnTo>
                  <a:pt x="498347" y="326135"/>
                </a:lnTo>
                <a:lnTo>
                  <a:pt x="600455" y="272795"/>
                </a:lnTo>
                <a:lnTo>
                  <a:pt x="704087" y="224027"/>
                </a:lnTo>
                <a:lnTo>
                  <a:pt x="809243" y="181355"/>
                </a:lnTo>
                <a:lnTo>
                  <a:pt x="917447" y="143255"/>
                </a:lnTo>
                <a:lnTo>
                  <a:pt x="1025651" y="111251"/>
                </a:lnTo>
                <a:lnTo>
                  <a:pt x="1133855" y="83819"/>
                </a:lnTo>
                <a:lnTo>
                  <a:pt x="1245107" y="62483"/>
                </a:lnTo>
                <a:lnTo>
                  <a:pt x="1354835" y="45719"/>
                </a:lnTo>
                <a:lnTo>
                  <a:pt x="1466087" y="35051"/>
                </a:lnTo>
                <a:lnTo>
                  <a:pt x="1577339" y="28955"/>
                </a:lnTo>
                <a:lnTo>
                  <a:pt x="1688591" y="27431"/>
                </a:lnTo>
                <a:lnTo>
                  <a:pt x="1798319" y="32003"/>
                </a:lnTo>
                <a:lnTo>
                  <a:pt x="1908047" y="42671"/>
                </a:lnTo>
                <a:lnTo>
                  <a:pt x="2017775" y="57911"/>
                </a:lnTo>
                <a:lnTo>
                  <a:pt x="2127503" y="77723"/>
                </a:lnTo>
                <a:lnTo>
                  <a:pt x="2234183" y="103631"/>
                </a:lnTo>
                <a:lnTo>
                  <a:pt x="2340863" y="135635"/>
                </a:lnTo>
                <a:lnTo>
                  <a:pt x="2446019" y="170687"/>
                </a:lnTo>
                <a:lnTo>
                  <a:pt x="2548127" y="213359"/>
                </a:lnTo>
                <a:lnTo>
                  <a:pt x="2648711" y="259079"/>
                </a:lnTo>
                <a:lnTo>
                  <a:pt x="2747771" y="310895"/>
                </a:lnTo>
                <a:lnTo>
                  <a:pt x="2845307" y="368807"/>
                </a:lnTo>
                <a:lnTo>
                  <a:pt x="2939795" y="431291"/>
                </a:lnTo>
                <a:lnTo>
                  <a:pt x="3031235" y="498347"/>
                </a:lnTo>
                <a:lnTo>
                  <a:pt x="3119627" y="571499"/>
                </a:lnTo>
                <a:lnTo>
                  <a:pt x="3204971" y="649223"/>
                </a:lnTo>
                <a:lnTo>
                  <a:pt x="3231203" y="676095"/>
                </a:lnTo>
                <a:lnTo>
                  <a:pt x="3256862" y="683426"/>
                </a:lnTo>
                <a:close/>
              </a:path>
              <a:path w="3296920" h="723900">
                <a:moveTo>
                  <a:pt x="3287267" y="721438"/>
                </a:moveTo>
                <a:lnTo>
                  <a:pt x="3287267" y="693419"/>
                </a:lnTo>
                <a:lnTo>
                  <a:pt x="3267455" y="713231"/>
                </a:lnTo>
                <a:lnTo>
                  <a:pt x="3231203" y="676095"/>
                </a:lnTo>
                <a:lnTo>
                  <a:pt x="3185159" y="662939"/>
                </a:lnTo>
                <a:lnTo>
                  <a:pt x="3177539" y="661415"/>
                </a:lnTo>
                <a:lnTo>
                  <a:pt x="3169919" y="665987"/>
                </a:lnTo>
                <a:lnTo>
                  <a:pt x="3166871" y="673607"/>
                </a:lnTo>
                <a:lnTo>
                  <a:pt x="3165347" y="681227"/>
                </a:lnTo>
                <a:lnTo>
                  <a:pt x="3169919" y="688847"/>
                </a:lnTo>
                <a:lnTo>
                  <a:pt x="3177539" y="691895"/>
                </a:lnTo>
                <a:lnTo>
                  <a:pt x="3287267" y="721438"/>
                </a:lnTo>
                <a:close/>
              </a:path>
              <a:path w="3296920" h="723900">
                <a:moveTo>
                  <a:pt x="3281171" y="699515"/>
                </a:moveTo>
                <a:lnTo>
                  <a:pt x="3281171" y="690371"/>
                </a:lnTo>
                <a:lnTo>
                  <a:pt x="3262883" y="707135"/>
                </a:lnTo>
                <a:lnTo>
                  <a:pt x="3256862" y="683426"/>
                </a:lnTo>
                <a:lnTo>
                  <a:pt x="3231203" y="676095"/>
                </a:lnTo>
                <a:lnTo>
                  <a:pt x="3267455" y="713231"/>
                </a:lnTo>
                <a:lnTo>
                  <a:pt x="3281171" y="699515"/>
                </a:lnTo>
                <a:close/>
              </a:path>
              <a:path w="3296920" h="723900">
                <a:moveTo>
                  <a:pt x="3296411" y="723899"/>
                </a:moveTo>
                <a:lnTo>
                  <a:pt x="3265931" y="603503"/>
                </a:lnTo>
                <a:lnTo>
                  <a:pt x="3264407" y="595883"/>
                </a:lnTo>
                <a:lnTo>
                  <a:pt x="3256787" y="591311"/>
                </a:lnTo>
                <a:lnTo>
                  <a:pt x="3249167" y="592835"/>
                </a:lnTo>
                <a:lnTo>
                  <a:pt x="3241547" y="595883"/>
                </a:lnTo>
                <a:lnTo>
                  <a:pt x="3236975" y="603503"/>
                </a:lnTo>
                <a:lnTo>
                  <a:pt x="3238499" y="611123"/>
                </a:lnTo>
                <a:lnTo>
                  <a:pt x="3249600" y="654834"/>
                </a:lnTo>
                <a:lnTo>
                  <a:pt x="3287267" y="693419"/>
                </a:lnTo>
                <a:lnTo>
                  <a:pt x="3287267" y="721438"/>
                </a:lnTo>
                <a:lnTo>
                  <a:pt x="3296411" y="723899"/>
                </a:lnTo>
                <a:close/>
              </a:path>
              <a:path w="3296920" h="723900">
                <a:moveTo>
                  <a:pt x="3287267" y="693419"/>
                </a:moveTo>
                <a:lnTo>
                  <a:pt x="3249600" y="654834"/>
                </a:lnTo>
                <a:lnTo>
                  <a:pt x="3256862" y="683426"/>
                </a:lnTo>
                <a:lnTo>
                  <a:pt x="3281171" y="690371"/>
                </a:lnTo>
                <a:lnTo>
                  <a:pt x="3281171" y="699515"/>
                </a:lnTo>
                <a:lnTo>
                  <a:pt x="3287267" y="693419"/>
                </a:lnTo>
                <a:close/>
              </a:path>
              <a:path w="3296920" h="723900">
                <a:moveTo>
                  <a:pt x="3281171" y="690371"/>
                </a:moveTo>
                <a:lnTo>
                  <a:pt x="3256862" y="683426"/>
                </a:lnTo>
                <a:lnTo>
                  <a:pt x="3262883" y="707135"/>
                </a:lnTo>
                <a:lnTo>
                  <a:pt x="3281171" y="6903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91400" y="5352288"/>
            <a:ext cx="1676400" cy="114300"/>
          </a:xfrm>
          <a:custGeom>
            <a:avLst/>
            <a:gdLst/>
            <a:ahLst/>
            <a:cxnLst/>
            <a:rect l="l" t="t" r="r" b="b"/>
            <a:pathLst>
              <a:path w="1676400" h="114300">
                <a:moveTo>
                  <a:pt x="1580387" y="76199"/>
                </a:moveTo>
                <a:lnTo>
                  <a:pt x="1580387" y="38099"/>
                </a:lnTo>
                <a:lnTo>
                  <a:pt x="0" y="38099"/>
                </a:lnTo>
                <a:lnTo>
                  <a:pt x="0" y="76199"/>
                </a:lnTo>
                <a:lnTo>
                  <a:pt x="1580387" y="76199"/>
                </a:lnTo>
                <a:close/>
              </a:path>
              <a:path w="1676400" h="114300">
                <a:moveTo>
                  <a:pt x="1676399" y="57911"/>
                </a:moveTo>
                <a:lnTo>
                  <a:pt x="1562099" y="0"/>
                </a:lnTo>
                <a:lnTo>
                  <a:pt x="1562099" y="38099"/>
                </a:lnTo>
                <a:lnTo>
                  <a:pt x="1580387" y="38099"/>
                </a:lnTo>
                <a:lnTo>
                  <a:pt x="1580387" y="105277"/>
                </a:lnTo>
                <a:lnTo>
                  <a:pt x="1676399" y="57911"/>
                </a:lnTo>
                <a:close/>
              </a:path>
              <a:path w="1676400" h="114300">
                <a:moveTo>
                  <a:pt x="1580387" y="105277"/>
                </a:moveTo>
                <a:lnTo>
                  <a:pt x="1580387" y="76199"/>
                </a:lnTo>
                <a:lnTo>
                  <a:pt x="1562099" y="76199"/>
                </a:lnTo>
                <a:lnTo>
                  <a:pt x="1562099" y="114299"/>
                </a:lnTo>
                <a:lnTo>
                  <a:pt x="1580387" y="10527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48400" y="990600"/>
            <a:ext cx="2895600" cy="1828800"/>
          </a:xfrm>
          <a:custGeom>
            <a:avLst/>
            <a:gdLst/>
            <a:ahLst/>
            <a:cxnLst/>
            <a:rect l="l" t="t" r="r" b="b"/>
            <a:pathLst>
              <a:path w="2895600" h="1828800">
                <a:moveTo>
                  <a:pt x="0" y="0"/>
                </a:moveTo>
                <a:lnTo>
                  <a:pt x="0" y="1828799"/>
                </a:lnTo>
                <a:lnTo>
                  <a:pt x="2895599" y="1828799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48400" y="990600"/>
            <a:ext cx="2895600" cy="1828800"/>
          </a:xfrm>
          <a:custGeom>
            <a:avLst/>
            <a:gdLst/>
            <a:ahLst/>
            <a:cxnLst/>
            <a:rect l="l" t="t" r="r" b="b"/>
            <a:pathLst>
              <a:path w="2895600" h="1828800">
                <a:moveTo>
                  <a:pt x="0" y="0"/>
                </a:moveTo>
                <a:lnTo>
                  <a:pt x="0" y="1828799"/>
                </a:lnTo>
                <a:lnTo>
                  <a:pt x="2895599" y="1828799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58100" y="1143000"/>
            <a:ext cx="76200" cy="1295400"/>
          </a:xfrm>
          <a:custGeom>
            <a:avLst/>
            <a:gdLst/>
            <a:ahLst/>
            <a:cxnLst/>
            <a:rect l="l" t="t" r="r" b="b"/>
            <a:pathLst>
              <a:path w="76200" h="1295400">
                <a:moveTo>
                  <a:pt x="76199" y="76199"/>
                </a:moveTo>
                <a:lnTo>
                  <a:pt x="38099" y="0"/>
                </a:lnTo>
                <a:lnTo>
                  <a:pt x="0" y="76199"/>
                </a:lnTo>
                <a:lnTo>
                  <a:pt x="28955" y="76199"/>
                </a:lnTo>
                <a:lnTo>
                  <a:pt x="28955" y="64007"/>
                </a:lnTo>
                <a:lnTo>
                  <a:pt x="47243" y="64007"/>
                </a:lnTo>
                <a:lnTo>
                  <a:pt x="47243" y="76199"/>
                </a:lnTo>
                <a:lnTo>
                  <a:pt x="76199" y="76199"/>
                </a:lnTo>
                <a:close/>
              </a:path>
              <a:path w="76200" h="1295400">
                <a:moveTo>
                  <a:pt x="47243" y="76199"/>
                </a:moveTo>
                <a:lnTo>
                  <a:pt x="47243" y="64007"/>
                </a:lnTo>
                <a:lnTo>
                  <a:pt x="28955" y="64007"/>
                </a:lnTo>
                <a:lnTo>
                  <a:pt x="28955" y="76199"/>
                </a:lnTo>
                <a:lnTo>
                  <a:pt x="47243" y="76199"/>
                </a:lnTo>
                <a:close/>
              </a:path>
              <a:path w="76200" h="1295400">
                <a:moveTo>
                  <a:pt x="47243" y="1295399"/>
                </a:moveTo>
                <a:lnTo>
                  <a:pt x="47243" y="76199"/>
                </a:lnTo>
                <a:lnTo>
                  <a:pt x="28955" y="76199"/>
                </a:lnTo>
                <a:lnTo>
                  <a:pt x="28955" y="1295399"/>
                </a:lnTo>
                <a:lnTo>
                  <a:pt x="47243" y="12953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400800" y="2400300"/>
            <a:ext cx="2514600" cy="76200"/>
          </a:xfrm>
          <a:custGeom>
            <a:avLst/>
            <a:gdLst/>
            <a:ahLst/>
            <a:cxnLst/>
            <a:rect l="l" t="t" r="r" b="b"/>
            <a:pathLst>
              <a:path w="25146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2514600" h="76200">
                <a:moveTo>
                  <a:pt x="2450591" y="47243"/>
                </a:moveTo>
                <a:lnTo>
                  <a:pt x="2450591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2450591" y="47243"/>
                </a:lnTo>
                <a:close/>
              </a:path>
              <a:path w="25146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  <a:path w="2514600" h="76200">
                <a:moveTo>
                  <a:pt x="2514599" y="38099"/>
                </a:moveTo>
                <a:lnTo>
                  <a:pt x="2438399" y="0"/>
                </a:lnTo>
                <a:lnTo>
                  <a:pt x="2438399" y="28955"/>
                </a:lnTo>
                <a:lnTo>
                  <a:pt x="2450591" y="28955"/>
                </a:lnTo>
                <a:lnTo>
                  <a:pt x="2450591" y="70103"/>
                </a:lnTo>
                <a:lnTo>
                  <a:pt x="2514599" y="38099"/>
                </a:lnTo>
                <a:close/>
              </a:path>
              <a:path w="2514600" h="76200">
                <a:moveTo>
                  <a:pt x="2450591" y="70103"/>
                </a:moveTo>
                <a:lnTo>
                  <a:pt x="2450591" y="47243"/>
                </a:lnTo>
                <a:lnTo>
                  <a:pt x="2438399" y="47243"/>
                </a:lnTo>
                <a:lnTo>
                  <a:pt x="2438399" y="76199"/>
                </a:lnTo>
                <a:lnTo>
                  <a:pt x="2450591" y="70103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53200" y="1295400"/>
            <a:ext cx="1143000" cy="1066800"/>
          </a:xfrm>
          <a:custGeom>
            <a:avLst/>
            <a:gdLst/>
            <a:ahLst/>
            <a:cxnLst/>
            <a:rect l="l" t="t" r="r" b="b"/>
            <a:pathLst>
              <a:path w="1143000" h="1066800">
                <a:moveTo>
                  <a:pt x="0" y="1066799"/>
                </a:moveTo>
                <a:lnTo>
                  <a:pt x="57111" y="1055255"/>
                </a:lnTo>
                <a:lnTo>
                  <a:pt x="113995" y="1043025"/>
                </a:lnTo>
                <a:lnTo>
                  <a:pt x="170421" y="1029423"/>
                </a:lnTo>
                <a:lnTo>
                  <a:pt x="226161" y="1013764"/>
                </a:lnTo>
                <a:lnTo>
                  <a:pt x="280987" y="995362"/>
                </a:lnTo>
                <a:lnTo>
                  <a:pt x="334670" y="973531"/>
                </a:lnTo>
                <a:lnTo>
                  <a:pt x="386981" y="947585"/>
                </a:lnTo>
                <a:lnTo>
                  <a:pt x="437692" y="916838"/>
                </a:lnTo>
                <a:lnTo>
                  <a:pt x="486575" y="880605"/>
                </a:lnTo>
                <a:lnTo>
                  <a:pt x="533399" y="838199"/>
                </a:lnTo>
                <a:lnTo>
                  <a:pt x="578344" y="785749"/>
                </a:lnTo>
                <a:lnTo>
                  <a:pt x="621743" y="721815"/>
                </a:lnTo>
                <a:lnTo>
                  <a:pt x="642866" y="686466"/>
                </a:lnTo>
                <a:lnTo>
                  <a:pt x="663605" y="649358"/>
                </a:lnTo>
                <a:lnTo>
                  <a:pt x="683964" y="610859"/>
                </a:lnTo>
                <a:lnTo>
                  <a:pt x="703941" y="571341"/>
                </a:lnTo>
                <a:lnTo>
                  <a:pt x="723539" y="531174"/>
                </a:lnTo>
                <a:lnTo>
                  <a:pt x="742759" y="490727"/>
                </a:lnTo>
                <a:lnTo>
                  <a:pt x="761602" y="450373"/>
                </a:lnTo>
                <a:lnTo>
                  <a:pt x="780068" y="410480"/>
                </a:lnTo>
                <a:lnTo>
                  <a:pt x="798160" y="371419"/>
                </a:lnTo>
                <a:lnTo>
                  <a:pt x="815877" y="333560"/>
                </a:lnTo>
                <a:lnTo>
                  <a:pt x="833223" y="297275"/>
                </a:lnTo>
                <a:lnTo>
                  <a:pt x="850196" y="262932"/>
                </a:lnTo>
                <a:lnTo>
                  <a:pt x="883034" y="201558"/>
                </a:lnTo>
                <a:lnTo>
                  <a:pt x="914399" y="152399"/>
                </a:lnTo>
                <a:lnTo>
                  <a:pt x="943884" y="114226"/>
                </a:lnTo>
                <a:lnTo>
                  <a:pt x="971239" y="83295"/>
                </a:lnTo>
                <a:lnTo>
                  <a:pt x="1008815" y="48717"/>
                </a:lnTo>
                <a:lnTo>
                  <a:pt x="1042987" y="25907"/>
                </a:lnTo>
                <a:lnTo>
                  <a:pt x="1084693" y="9107"/>
                </a:lnTo>
                <a:lnTo>
                  <a:pt x="1123802" y="1962"/>
                </a:lnTo>
                <a:lnTo>
                  <a:pt x="1133405" y="931"/>
                </a:lnTo>
                <a:lnTo>
                  <a:pt x="1142999" y="0"/>
                </a:lnTo>
              </a:path>
            </a:pathLst>
          </a:custGeom>
          <a:ln w="28574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696200" y="1295400"/>
            <a:ext cx="1143000" cy="1066800"/>
          </a:xfrm>
          <a:custGeom>
            <a:avLst/>
            <a:gdLst/>
            <a:ahLst/>
            <a:cxnLst/>
            <a:rect l="l" t="t" r="r" b="b"/>
            <a:pathLst>
              <a:path w="1143000" h="1066800">
                <a:moveTo>
                  <a:pt x="1142999" y="1066799"/>
                </a:moveTo>
                <a:lnTo>
                  <a:pt x="1085888" y="1055255"/>
                </a:lnTo>
                <a:lnTo>
                  <a:pt x="1029004" y="1043025"/>
                </a:lnTo>
                <a:lnTo>
                  <a:pt x="972578" y="1029423"/>
                </a:lnTo>
                <a:lnTo>
                  <a:pt x="916838" y="1013764"/>
                </a:lnTo>
                <a:lnTo>
                  <a:pt x="862012" y="995362"/>
                </a:lnTo>
                <a:lnTo>
                  <a:pt x="808329" y="973531"/>
                </a:lnTo>
                <a:lnTo>
                  <a:pt x="756018" y="947585"/>
                </a:lnTo>
                <a:lnTo>
                  <a:pt x="705307" y="916838"/>
                </a:lnTo>
                <a:lnTo>
                  <a:pt x="656424" y="880605"/>
                </a:lnTo>
                <a:lnTo>
                  <a:pt x="609599" y="838199"/>
                </a:lnTo>
                <a:lnTo>
                  <a:pt x="564655" y="785749"/>
                </a:lnTo>
                <a:lnTo>
                  <a:pt x="521256" y="721815"/>
                </a:lnTo>
                <a:lnTo>
                  <a:pt x="500133" y="686466"/>
                </a:lnTo>
                <a:lnTo>
                  <a:pt x="479394" y="649358"/>
                </a:lnTo>
                <a:lnTo>
                  <a:pt x="459035" y="610859"/>
                </a:lnTo>
                <a:lnTo>
                  <a:pt x="439058" y="571341"/>
                </a:lnTo>
                <a:lnTo>
                  <a:pt x="419460" y="531174"/>
                </a:lnTo>
                <a:lnTo>
                  <a:pt x="400240" y="490727"/>
                </a:lnTo>
                <a:lnTo>
                  <a:pt x="381397" y="450373"/>
                </a:lnTo>
                <a:lnTo>
                  <a:pt x="362931" y="410480"/>
                </a:lnTo>
                <a:lnTo>
                  <a:pt x="344839" y="371419"/>
                </a:lnTo>
                <a:lnTo>
                  <a:pt x="327122" y="333560"/>
                </a:lnTo>
                <a:lnTo>
                  <a:pt x="309776" y="297275"/>
                </a:lnTo>
                <a:lnTo>
                  <a:pt x="292803" y="262932"/>
                </a:lnTo>
                <a:lnTo>
                  <a:pt x="259965" y="201558"/>
                </a:lnTo>
                <a:lnTo>
                  <a:pt x="228599" y="152399"/>
                </a:lnTo>
                <a:lnTo>
                  <a:pt x="199115" y="114226"/>
                </a:lnTo>
                <a:lnTo>
                  <a:pt x="171760" y="83295"/>
                </a:lnTo>
                <a:lnTo>
                  <a:pt x="134184" y="48717"/>
                </a:lnTo>
                <a:lnTo>
                  <a:pt x="100012" y="25907"/>
                </a:lnTo>
                <a:lnTo>
                  <a:pt x="58306" y="9107"/>
                </a:lnTo>
                <a:lnTo>
                  <a:pt x="19197" y="1962"/>
                </a:lnTo>
                <a:lnTo>
                  <a:pt x="9594" y="931"/>
                </a:lnTo>
                <a:lnTo>
                  <a:pt x="0" y="0"/>
                </a:lnTo>
              </a:path>
            </a:pathLst>
          </a:custGeom>
          <a:ln w="28574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736276" y="28453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736276" y="28453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37989" y="2845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837989" y="2845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787225" y="27432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30">
                <a:moveTo>
                  <a:pt x="48356" y="29718"/>
                </a:move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787225" y="27432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30">
                <a:moveTo>
                  <a:pt x="22774" y="0"/>
                </a:move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14800" y="2438400"/>
            <a:ext cx="1295400" cy="762000"/>
          </a:xfrm>
          <a:custGeom>
            <a:avLst/>
            <a:gdLst/>
            <a:ahLst/>
            <a:cxnLst/>
            <a:rect l="l" t="t" r="r" b="b"/>
            <a:pathLst>
              <a:path w="1295400" h="762000">
                <a:moveTo>
                  <a:pt x="0" y="0"/>
                </a:moveTo>
                <a:lnTo>
                  <a:pt x="0" y="761999"/>
                </a:lnTo>
                <a:lnTo>
                  <a:pt x="1295399" y="761999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114800" y="2438400"/>
            <a:ext cx="1295400" cy="762000"/>
          </a:xfrm>
          <a:custGeom>
            <a:avLst/>
            <a:gdLst/>
            <a:ahLst/>
            <a:cxnLst/>
            <a:rect l="l" t="t" r="r" b="b"/>
            <a:pathLst>
              <a:path w="1295400" h="762000">
                <a:moveTo>
                  <a:pt x="0" y="0"/>
                </a:moveTo>
                <a:lnTo>
                  <a:pt x="0" y="761999"/>
                </a:lnTo>
                <a:lnTo>
                  <a:pt x="1295399" y="761999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658867" y="2819400"/>
            <a:ext cx="675640" cy="0"/>
          </a:xfrm>
          <a:custGeom>
            <a:avLst/>
            <a:gdLst/>
            <a:ahLst/>
            <a:cxnLst/>
            <a:rect l="l" t="t" r="r" b="b"/>
            <a:pathLst>
              <a:path w="675639">
                <a:moveTo>
                  <a:pt x="0" y="0"/>
                </a:moveTo>
                <a:lnTo>
                  <a:pt x="67513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12476" y="1168908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812476" y="1168908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914189" y="1168908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5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914189" y="1168908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5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63425" y="10668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30">
                <a:moveTo>
                  <a:pt x="48356" y="29718"/>
                </a:move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863425" y="10668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30">
                <a:moveTo>
                  <a:pt x="22774" y="0"/>
                </a:move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191000" y="7620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0" y="0"/>
                </a:moveTo>
                <a:lnTo>
                  <a:pt x="0" y="761999"/>
                </a:lnTo>
                <a:lnTo>
                  <a:pt x="1142999" y="761999"/>
                </a:lnTo>
                <a:lnTo>
                  <a:pt x="1142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191000" y="7620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0" y="0"/>
                </a:moveTo>
                <a:lnTo>
                  <a:pt x="0" y="761999"/>
                </a:lnTo>
                <a:lnTo>
                  <a:pt x="1142999" y="761999"/>
                </a:lnTo>
                <a:lnTo>
                  <a:pt x="1142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735067" y="11430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239000" y="3962400"/>
            <a:ext cx="304800" cy="533400"/>
          </a:xfrm>
          <a:custGeom>
            <a:avLst/>
            <a:gdLst/>
            <a:ahLst/>
            <a:cxnLst/>
            <a:rect l="l" t="t" r="r" b="b"/>
            <a:pathLst>
              <a:path w="304800" h="533400">
                <a:moveTo>
                  <a:pt x="152399" y="0"/>
                </a:moveTo>
                <a:lnTo>
                  <a:pt x="104363" y="13545"/>
                </a:lnTo>
                <a:lnTo>
                  <a:pt x="72276" y="39830"/>
                </a:lnTo>
                <a:lnTo>
                  <a:pt x="44767" y="77914"/>
                </a:lnTo>
                <a:lnTo>
                  <a:pt x="22916" y="125977"/>
                </a:lnTo>
                <a:lnTo>
                  <a:pt x="12025" y="162663"/>
                </a:lnTo>
                <a:lnTo>
                  <a:pt x="4449" y="202435"/>
                </a:lnTo>
                <a:lnTo>
                  <a:pt x="507" y="244754"/>
                </a:lnTo>
                <a:lnTo>
                  <a:pt x="0" y="266699"/>
                </a:lnTo>
                <a:lnTo>
                  <a:pt x="507" y="288645"/>
                </a:lnTo>
                <a:lnTo>
                  <a:pt x="4449" y="330964"/>
                </a:lnTo>
                <a:lnTo>
                  <a:pt x="12025" y="370736"/>
                </a:lnTo>
                <a:lnTo>
                  <a:pt x="22916" y="407422"/>
                </a:lnTo>
                <a:lnTo>
                  <a:pt x="44767" y="455485"/>
                </a:lnTo>
                <a:lnTo>
                  <a:pt x="72276" y="493569"/>
                </a:lnTo>
                <a:lnTo>
                  <a:pt x="104363" y="519854"/>
                </a:lnTo>
                <a:lnTo>
                  <a:pt x="152399" y="533399"/>
                </a:lnTo>
                <a:lnTo>
                  <a:pt x="164852" y="532519"/>
                </a:lnTo>
                <a:lnTo>
                  <a:pt x="211574" y="512516"/>
                </a:lnTo>
                <a:lnTo>
                  <a:pt x="242255" y="482096"/>
                </a:lnTo>
                <a:lnTo>
                  <a:pt x="267998" y="440483"/>
                </a:lnTo>
                <a:lnTo>
                  <a:pt x="287723" y="389499"/>
                </a:lnTo>
                <a:lnTo>
                  <a:pt x="296997" y="351202"/>
                </a:lnTo>
                <a:lnTo>
                  <a:pt x="302795" y="310089"/>
                </a:lnTo>
                <a:lnTo>
                  <a:pt x="304799" y="266699"/>
                </a:lnTo>
                <a:lnTo>
                  <a:pt x="304292" y="244754"/>
                </a:lnTo>
                <a:lnTo>
                  <a:pt x="300350" y="202435"/>
                </a:lnTo>
                <a:lnTo>
                  <a:pt x="292774" y="162663"/>
                </a:lnTo>
                <a:lnTo>
                  <a:pt x="281883" y="125977"/>
                </a:lnTo>
                <a:lnTo>
                  <a:pt x="260032" y="77914"/>
                </a:lnTo>
                <a:lnTo>
                  <a:pt x="232523" y="39830"/>
                </a:lnTo>
                <a:lnTo>
                  <a:pt x="200436" y="13545"/>
                </a:lnTo>
                <a:lnTo>
                  <a:pt x="1523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336535" y="4428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239000" y="6400800"/>
            <a:ext cx="304800" cy="533400"/>
          </a:xfrm>
          <a:custGeom>
            <a:avLst/>
            <a:gdLst/>
            <a:ahLst/>
            <a:cxnLst/>
            <a:rect l="l" t="t" r="r" b="b"/>
            <a:pathLst>
              <a:path w="304800" h="533400">
                <a:moveTo>
                  <a:pt x="152399" y="0"/>
                </a:moveTo>
                <a:lnTo>
                  <a:pt x="104363" y="13545"/>
                </a:lnTo>
                <a:lnTo>
                  <a:pt x="72276" y="39830"/>
                </a:lnTo>
                <a:lnTo>
                  <a:pt x="44767" y="77914"/>
                </a:lnTo>
                <a:lnTo>
                  <a:pt x="22916" y="125977"/>
                </a:lnTo>
                <a:lnTo>
                  <a:pt x="12025" y="162663"/>
                </a:lnTo>
                <a:lnTo>
                  <a:pt x="4449" y="202435"/>
                </a:lnTo>
                <a:lnTo>
                  <a:pt x="507" y="244754"/>
                </a:lnTo>
                <a:lnTo>
                  <a:pt x="0" y="266699"/>
                </a:lnTo>
                <a:lnTo>
                  <a:pt x="507" y="288645"/>
                </a:lnTo>
                <a:lnTo>
                  <a:pt x="4449" y="330964"/>
                </a:lnTo>
                <a:lnTo>
                  <a:pt x="12025" y="370736"/>
                </a:lnTo>
                <a:lnTo>
                  <a:pt x="22916" y="407422"/>
                </a:lnTo>
                <a:lnTo>
                  <a:pt x="44767" y="455485"/>
                </a:lnTo>
                <a:lnTo>
                  <a:pt x="72276" y="493569"/>
                </a:lnTo>
                <a:lnTo>
                  <a:pt x="104363" y="519854"/>
                </a:lnTo>
                <a:lnTo>
                  <a:pt x="152399" y="533399"/>
                </a:lnTo>
                <a:lnTo>
                  <a:pt x="164852" y="532519"/>
                </a:lnTo>
                <a:lnTo>
                  <a:pt x="211574" y="512516"/>
                </a:lnTo>
                <a:lnTo>
                  <a:pt x="242255" y="482096"/>
                </a:lnTo>
                <a:lnTo>
                  <a:pt x="267998" y="440483"/>
                </a:lnTo>
                <a:lnTo>
                  <a:pt x="287723" y="389499"/>
                </a:lnTo>
                <a:lnTo>
                  <a:pt x="296997" y="351202"/>
                </a:lnTo>
                <a:lnTo>
                  <a:pt x="302795" y="310089"/>
                </a:lnTo>
                <a:lnTo>
                  <a:pt x="304799" y="266699"/>
                </a:lnTo>
                <a:lnTo>
                  <a:pt x="304292" y="244754"/>
                </a:lnTo>
                <a:lnTo>
                  <a:pt x="300350" y="202435"/>
                </a:lnTo>
                <a:lnTo>
                  <a:pt x="292774" y="162663"/>
                </a:lnTo>
                <a:lnTo>
                  <a:pt x="281883" y="125977"/>
                </a:lnTo>
                <a:lnTo>
                  <a:pt x="260032" y="77914"/>
                </a:lnTo>
                <a:lnTo>
                  <a:pt x="232523" y="39830"/>
                </a:lnTo>
                <a:lnTo>
                  <a:pt x="200436" y="13545"/>
                </a:lnTo>
                <a:lnTo>
                  <a:pt x="1523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336535" y="6333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086600" y="3810000"/>
            <a:ext cx="609600" cy="838200"/>
          </a:xfrm>
          <a:custGeom>
            <a:avLst/>
            <a:gdLst/>
            <a:ahLst/>
            <a:cxnLst/>
            <a:rect l="l" t="t" r="r" b="b"/>
            <a:pathLst>
              <a:path w="609600" h="838200">
                <a:moveTo>
                  <a:pt x="304799" y="0"/>
                </a:moveTo>
                <a:lnTo>
                  <a:pt x="255529" y="5480"/>
                </a:lnTo>
                <a:lnTo>
                  <a:pt x="208727" y="21348"/>
                </a:lnTo>
                <a:lnTo>
                  <a:pt x="165033" y="46744"/>
                </a:lnTo>
                <a:lnTo>
                  <a:pt x="125089" y="80808"/>
                </a:lnTo>
                <a:lnTo>
                  <a:pt x="89534" y="122681"/>
                </a:lnTo>
                <a:lnTo>
                  <a:pt x="59009" y="171504"/>
                </a:lnTo>
                <a:lnTo>
                  <a:pt x="34152" y="226417"/>
                </a:lnTo>
                <a:lnTo>
                  <a:pt x="15605" y="286560"/>
                </a:lnTo>
                <a:lnTo>
                  <a:pt x="4008" y="351074"/>
                </a:lnTo>
                <a:lnTo>
                  <a:pt x="0" y="419099"/>
                </a:lnTo>
                <a:lnTo>
                  <a:pt x="1015" y="453497"/>
                </a:lnTo>
                <a:lnTo>
                  <a:pt x="8898" y="519874"/>
                </a:lnTo>
                <a:lnTo>
                  <a:pt x="24050" y="582310"/>
                </a:lnTo>
                <a:lnTo>
                  <a:pt x="45832" y="639946"/>
                </a:lnTo>
                <a:lnTo>
                  <a:pt x="73603" y="691921"/>
                </a:lnTo>
                <a:lnTo>
                  <a:pt x="106723" y="737377"/>
                </a:lnTo>
                <a:lnTo>
                  <a:pt x="144553" y="775453"/>
                </a:lnTo>
                <a:lnTo>
                  <a:pt x="186451" y="805291"/>
                </a:lnTo>
                <a:lnTo>
                  <a:pt x="231779" y="826030"/>
                </a:lnTo>
                <a:lnTo>
                  <a:pt x="279895" y="836811"/>
                </a:lnTo>
                <a:lnTo>
                  <a:pt x="304799" y="838199"/>
                </a:lnTo>
                <a:lnTo>
                  <a:pt x="329704" y="836811"/>
                </a:lnTo>
                <a:lnTo>
                  <a:pt x="377820" y="826030"/>
                </a:lnTo>
                <a:lnTo>
                  <a:pt x="423148" y="805291"/>
                </a:lnTo>
                <a:lnTo>
                  <a:pt x="465046" y="775453"/>
                </a:lnTo>
                <a:lnTo>
                  <a:pt x="502876" y="737377"/>
                </a:lnTo>
                <a:lnTo>
                  <a:pt x="535996" y="691921"/>
                </a:lnTo>
                <a:lnTo>
                  <a:pt x="563767" y="639946"/>
                </a:lnTo>
                <a:lnTo>
                  <a:pt x="585549" y="582310"/>
                </a:lnTo>
                <a:lnTo>
                  <a:pt x="600701" y="519874"/>
                </a:lnTo>
                <a:lnTo>
                  <a:pt x="608584" y="453497"/>
                </a:lnTo>
                <a:lnTo>
                  <a:pt x="609599" y="419099"/>
                </a:lnTo>
                <a:lnTo>
                  <a:pt x="608584" y="384702"/>
                </a:lnTo>
                <a:lnTo>
                  <a:pt x="600701" y="318325"/>
                </a:lnTo>
                <a:lnTo>
                  <a:pt x="585549" y="255889"/>
                </a:lnTo>
                <a:lnTo>
                  <a:pt x="563767" y="198253"/>
                </a:lnTo>
                <a:lnTo>
                  <a:pt x="535996" y="146278"/>
                </a:lnTo>
                <a:lnTo>
                  <a:pt x="502876" y="100822"/>
                </a:lnTo>
                <a:lnTo>
                  <a:pt x="465046" y="62746"/>
                </a:lnTo>
                <a:lnTo>
                  <a:pt x="423148" y="32908"/>
                </a:lnTo>
                <a:lnTo>
                  <a:pt x="377820" y="12169"/>
                </a:lnTo>
                <a:lnTo>
                  <a:pt x="329704" y="1387"/>
                </a:lnTo>
                <a:lnTo>
                  <a:pt x="3047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36535" y="45811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086600" y="6248400"/>
            <a:ext cx="609600" cy="838200"/>
          </a:xfrm>
          <a:custGeom>
            <a:avLst/>
            <a:gdLst/>
            <a:ahLst/>
            <a:cxnLst/>
            <a:rect l="l" t="t" r="r" b="b"/>
            <a:pathLst>
              <a:path w="609600" h="838200">
                <a:moveTo>
                  <a:pt x="304799" y="0"/>
                </a:moveTo>
                <a:lnTo>
                  <a:pt x="255529" y="5480"/>
                </a:lnTo>
                <a:lnTo>
                  <a:pt x="208727" y="21348"/>
                </a:lnTo>
                <a:lnTo>
                  <a:pt x="165033" y="46744"/>
                </a:lnTo>
                <a:lnTo>
                  <a:pt x="125089" y="80808"/>
                </a:lnTo>
                <a:lnTo>
                  <a:pt x="89534" y="122681"/>
                </a:lnTo>
                <a:lnTo>
                  <a:pt x="59009" y="171504"/>
                </a:lnTo>
                <a:lnTo>
                  <a:pt x="34152" y="226417"/>
                </a:lnTo>
                <a:lnTo>
                  <a:pt x="15605" y="286560"/>
                </a:lnTo>
                <a:lnTo>
                  <a:pt x="4008" y="351074"/>
                </a:lnTo>
                <a:lnTo>
                  <a:pt x="0" y="419099"/>
                </a:lnTo>
                <a:lnTo>
                  <a:pt x="1015" y="453497"/>
                </a:lnTo>
                <a:lnTo>
                  <a:pt x="8898" y="519874"/>
                </a:lnTo>
                <a:lnTo>
                  <a:pt x="24050" y="582310"/>
                </a:lnTo>
                <a:lnTo>
                  <a:pt x="45832" y="639946"/>
                </a:lnTo>
                <a:lnTo>
                  <a:pt x="73603" y="691921"/>
                </a:lnTo>
                <a:lnTo>
                  <a:pt x="106723" y="737377"/>
                </a:lnTo>
                <a:lnTo>
                  <a:pt x="144553" y="775453"/>
                </a:lnTo>
                <a:lnTo>
                  <a:pt x="186451" y="805291"/>
                </a:lnTo>
                <a:lnTo>
                  <a:pt x="231779" y="826030"/>
                </a:lnTo>
                <a:lnTo>
                  <a:pt x="279895" y="836811"/>
                </a:lnTo>
                <a:lnTo>
                  <a:pt x="304799" y="838199"/>
                </a:lnTo>
                <a:lnTo>
                  <a:pt x="329704" y="836811"/>
                </a:lnTo>
                <a:lnTo>
                  <a:pt x="377820" y="826030"/>
                </a:lnTo>
                <a:lnTo>
                  <a:pt x="423148" y="805291"/>
                </a:lnTo>
                <a:lnTo>
                  <a:pt x="465046" y="775453"/>
                </a:lnTo>
                <a:lnTo>
                  <a:pt x="502876" y="737377"/>
                </a:lnTo>
                <a:lnTo>
                  <a:pt x="535996" y="691921"/>
                </a:lnTo>
                <a:lnTo>
                  <a:pt x="563767" y="639946"/>
                </a:lnTo>
                <a:lnTo>
                  <a:pt x="585549" y="582310"/>
                </a:lnTo>
                <a:lnTo>
                  <a:pt x="600701" y="519874"/>
                </a:lnTo>
                <a:lnTo>
                  <a:pt x="608584" y="453497"/>
                </a:lnTo>
                <a:lnTo>
                  <a:pt x="609599" y="419099"/>
                </a:lnTo>
                <a:lnTo>
                  <a:pt x="608584" y="384702"/>
                </a:lnTo>
                <a:lnTo>
                  <a:pt x="600701" y="318325"/>
                </a:lnTo>
                <a:lnTo>
                  <a:pt x="585549" y="255889"/>
                </a:lnTo>
                <a:lnTo>
                  <a:pt x="563767" y="198253"/>
                </a:lnTo>
                <a:lnTo>
                  <a:pt x="535996" y="146278"/>
                </a:lnTo>
                <a:lnTo>
                  <a:pt x="502876" y="100822"/>
                </a:lnTo>
                <a:lnTo>
                  <a:pt x="465046" y="62746"/>
                </a:lnTo>
                <a:lnTo>
                  <a:pt x="423148" y="32908"/>
                </a:lnTo>
                <a:lnTo>
                  <a:pt x="377820" y="12169"/>
                </a:lnTo>
                <a:lnTo>
                  <a:pt x="329704" y="1387"/>
                </a:lnTo>
                <a:lnTo>
                  <a:pt x="3047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36535" y="61813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086100" y="3886200"/>
            <a:ext cx="1181100" cy="1143000"/>
          </a:xfrm>
          <a:custGeom>
            <a:avLst/>
            <a:gdLst/>
            <a:ahLst/>
            <a:cxnLst/>
            <a:rect l="l" t="t" r="r" b="b"/>
            <a:pathLst>
              <a:path w="1181100" h="1143000">
                <a:moveTo>
                  <a:pt x="0" y="0"/>
                </a:moveTo>
                <a:lnTo>
                  <a:pt x="96864" y="3791"/>
                </a:lnTo>
                <a:lnTo>
                  <a:pt x="191572" y="14968"/>
                </a:lnTo>
                <a:lnTo>
                  <a:pt x="283821" y="33237"/>
                </a:lnTo>
                <a:lnTo>
                  <a:pt x="373306" y="58302"/>
                </a:lnTo>
                <a:lnTo>
                  <a:pt x="459724" y="89868"/>
                </a:lnTo>
                <a:lnTo>
                  <a:pt x="542769" y="127641"/>
                </a:lnTo>
                <a:lnTo>
                  <a:pt x="622139" y="171325"/>
                </a:lnTo>
                <a:lnTo>
                  <a:pt x="697528" y="220626"/>
                </a:lnTo>
                <a:lnTo>
                  <a:pt x="768634" y="275249"/>
                </a:lnTo>
                <a:lnTo>
                  <a:pt x="835151" y="334898"/>
                </a:lnTo>
                <a:lnTo>
                  <a:pt x="896777" y="399280"/>
                </a:lnTo>
                <a:lnTo>
                  <a:pt x="953207" y="468099"/>
                </a:lnTo>
                <a:lnTo>
                  <a:pt x="1004136" y="541060"/>
                </a:lnTo>
                <a:lnTo>
                  <a:pt x="1049261" y="617869"/>
                </a:lnTo>
                <a:lnTo>
                  <a:pt x="1088278" y="698230"/>
                </a:lnTo>
                <a:lnTo>
                  <a:pt x="1120883" y="781848"/>
                </a:lnTo>
                <a:lnTo>
                  <a:pt x="1146772" y="868429"/>
                </a:lnTo>
                <a:lnTo>
                  <a:pt x="1165640" y="957678"/>
                </a:lnTo>
                <a:lnTo>
                  <a:pt x="1177184" y="1049300"/>
                </a:lnTo>
                <a:lnTo>
                  <a:pt x="1181099" y="1142999"/>
                </a:lnTo>
              </a:path>
            </a:pathLst>
          </a:custGeom>
          <a:ln w="3809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905000" y="3886200"/>
            <a:ext cx="1181100" cy="1143000"/>
          </a:xfrm>
          <a:custGeom>
            <a:avLst/>
            <a:gdLst/>
            <a:ahLst/>
            <a:cxnLst/>
            <a:rect l="l" t="t" r="r" b="b"/>
            <a:pathLst>
              <a:path w="1181100" h="1143000">
                <a:moveTo>
                  <a:pt x="0" y="1142999"/>
                </a:moveTo>
                <a:lnTo>
                  <a:pt x="3915" y="1049300"/>
                </a:lnTo>
                <a:lnTo>
                  <a:pt x="15459" y="957678"/>
                </a:lnTo>
                <a:lnTo>
                  <a:pt x="34327" y="868429"/>
                </a:lnTo>
                <a:lnTo>
                  <a:pt x="60216" y="781848"/>
                </a:lnTo>
                <a:lnTo>
                  <a:pt x="92821" y="698230"/>
                </a:lnTo>
                <a:lnTo>
                  <a:pt x="131838" y="617869"/>
                </a:lnTo>
                <a:lnTo>
                  <a:pt x="176963" y="541060"/>
                </a:lnTo>
                <a:lnTo>
                  <a:pt x="227892" y="468099"/>
                </a:lnTo>
                <a:lnTo>
                  <a:pt x="284322" y="399280"/>
                </a:lnTo>
                <a:lnTo>
                  <a:pt x="345947" y="334898"/>
                </a:lnTo>
                <a:lnTo>
                  <a:pt x="412465" y="275249"/>
                </a:lnTo>
                <a:lnTo>
                  <a:pt x="483571" y="220626"/>
                </a:lnTo>
                <a:lnTo>
                  <a:pt x="558960" y="171325"/>
                </a:lnTo>
                <a:lnTo>
                  <a:pt x="638330" y="127641"/>
                </a:lnTo>
                <a:lnTo>
                  <a:pt x="721375" y="89868"/>
                </a:lnTo>
                <a:lnTo>
                  <a:pt x="807793" y="58302"/>
                </a:lnTo>
                <a:lnTo>
                  <a:pt x="897278" y="33237"/>
                </a:lnTo>
                <a:lnTo>
                  <a:pt x="989527" y="14968"/>
                </a:lnTo>
                <a:lnTo>
                  <a:pt x="1084235" y="3791"/>
                </a:lnTo>
                <a:lnTo>
                  <a:pt x="1181099" y="0"/>
                </a:lnTo>
              </a:path>
            </a:pathLst>
          </a:custGeom>
          <a:ln w="3809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048000" y="3848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688339" y="3468804"/>
            <a:ext cx="8622665" cy="741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nt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di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ion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ma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rcu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loop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oil:</a:t>
            </a:r>
            <a:endParaRPr sz="1800">
              <a:latin typeface="Arial"/>
              <a:cs typeface="Arial"/>
            </a:endParaRPr>
          </a:p>
          <a:p>
            <a:pPr marL="2432685">
              <a:lnSpc>
                <a:spcPts val="168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787637" y="1073585"/>
            <a:ext cx="1657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657840" y="2445185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600449" y="2445185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635240" y="2521385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64539" y="1746685"/>
            <a:ext cx="4822825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00">
              <a:lnSpc>
                <a:spcPct val="100600"/>
              </a:lnSpc>
              <a:tabLst>
                <a:tab pos="3252470" algn="l"/>
              </a:tabLst>
            </a:pP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ii)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If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ob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se</a:t>
            </a:r>
            <a:r>
              <a:rPr sz="1800" b="1" spc="15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1800" b="1" spc="-35" dirty="0">
                <a:solidFill>
                  <a:srgbClr val="0099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po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s	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1800" b="1" spc="35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om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oil,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&lt;&lt;</a:t>
            </a:r>
            <a:r>
              <a:rPr sz="1800" b="1" spc="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.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o,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CC0000"/>
                </a:solidFill>
                <a:latin typeface="Arial"/>
                <a:cs typeface="Arial"/>
              </a:rPr>
              <a:t>2</a:t>
            </a:r>
            <a:r>
              <a:rPr sz="1800" b="1" spc="240" baseline="23148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be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gl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64539" y="2294587"/>
            <a:ext cx="244729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so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1800" b="1" spc="-2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99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i</a:t>
            </a:r>
            <a:r>
              <a:rPr sz="1800" b="1" spc="-15" dirty="0">
                <a:solidFill>
                  <a:srgbClr val="00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00"/>
                </a:solidFill>
                <a:latin typeface="Arial"/>
                <a:cs typeface="Arial"/>
              </a:rPr>
              <a:t>x</a:t>
            </a:r>
            <a:r>
              <a:rPr sz="1800" b="1" spc="-15" baseline="23148" dirty="0">
                <a:solidFill>
                  <a:srgbClr val="009900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14800" y="2438400"/>
            <a:ext cx="12954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52120" algn="ctr">
              <a:lnSpc>
                <a:spcPts val="1980"/>
              </a:lnSpc>
            </a:pPr>
            <a:r>
              <a:rPr sz="1800" spc="65" dirty="0">
                <a:solidFill>
                  <a:srgbClr val="9932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3200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32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993200"/>
                </a:solidFill>
                <a:latin typeface="Arial"/>
                <a:cs typeface="Arial"/>
              </a:rPr>
              <a:t>2</a:t>
            </a:r>
            <a:endParaRPr sz="1800" baseline="23148">
              <a:latin typeface="Arial"/>
              <a:cs typeface="Arial"/>
            </a:endParaRPr>
          </a:p>
          <a:p>
            <a:pPr marL="98425">
              <a:lnSpc>
                <a:spcPts val="15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416559" algn="ctr">
              <a:lnSpc>
                <a:spcPts val="1680"/>
              </a:lnSpc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x</a:t>
            </a:r>
            <a:r>
              <a:rPr sz="1800" b="1" baseline="23148" dirty="0">
                <a:solidFill>
                  <a:srgbClr val="993200"/>
                </a:solidFill>
                <a:latin typeface="Arial"/>
                <a:cs typeface="Arial"/>
              </a:rPr>
              <a:t>3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40739" y="663121"/>
            <a:ext cx="2573655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650065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650065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65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65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65"/>
                </a:solidFill>
                <a:latin typeface="Arial"/>
                <a:cs typeface="Arial"/>
              </a:rPr>
              <a:t>Case</a:t>
            </a:r>
            <a:r>
              <a:rPr sz="1800" b="1" spc="5" dirty="0">
                <a:solidFill>
                  <a:srgbClr val="650065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i)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O,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191000" y="762000"/>
            <a:ext cx="11430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0200" algn="ctr">
              <a:lnSpc>
                <a:spcPts val="198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98425">
              <a:lnSpc>
                <a:spcPts val="15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421005" algn="ctr">
              <a:lnSpc>
                <a:spcPts val="168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837944" y="48768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200144" y="48981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5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4" h="131445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4" h="131445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4" h="131445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4" h="131445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4" h="131445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4" h="131445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4" h="131445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907539" y="5632883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073135" y="5632883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1905000" y="5524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114800" y="5524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9178540" y="53280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9220200" y="5219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87100" y="19491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099" y="114527"/>
                </a:moveTo>
                <a:lnTo>
                  <a:pt x="220017" y="72574"/>
                </a:lnTo>
                <a:lnTo>
                  <a:pt x="197921" y="37451"/>
                </a:lnTo>
                <a:lnTo>
                  <a:pt x="165034" y="12363"/>
                </a:lnTo>
                <a:lnTo>
                  <a:pt x="124579" y="517"/>
                </a:lnTo>
                <a:lnTo>
                  <a:pt x="113799" y="0"/>
                </a:lnTo>
                <a:lnTo>
                  <a:pt x="99289" y="939"/>
                </a:lnTo>
                <a:lnTo>
                  <a:pt x="59326" y="14075"/>
                </a:lnTo>
                <a:lnTo>
                  <a:pt x="27231" y="40173"/>
                </a:lnTo>
                <a:lnTo>
                  <a:pt x="6234" y="75999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87100" y="19491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lnTo>
                  <a:pt x="227161" y="99981"/>
                </a:lnTo>
                <a:lnTo>
                  <a:pt x="214050" y="59949"/>
                </a:lnTo>
                <a:lnTo>
                  <a:pt x="187999" y="27815"/>
                </a:lnTo>
                <a:lnTo>
                  <a:pt x="152231" y="6785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12937" y="2356285"/>
            <a:ext cx="3314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86600" y="22311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0750" y="3499284"/>
            <a:ext cx="528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51431" y="3581400"/>
            <a:ext cx="1417320" cy="13970"/>
          </a:xfrm>
          <a:custGeom>
            <a:avLst/>
            <a:gdLst/>
            <a:ahLst/>
            <a:cxnLst/>
            <a:rect l="l" t="t" r="r" b="b"/>
            <a:pathLst>
              <a:path w="1417320" h="13970">
                <a:moveTo>
                  <a:pt x="0" y="13715"/>
                </a:moveTo>
                <a:lnTo>
                  <a:pt x="141731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30171" y="3299640"/>
            <a:ext cx="12909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00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30173" y="3666924"/>
            <a:ext cx="3276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400800" y="1219200"/>
            <a:ext cx="1676400" cy="1676400"/>
          </a:xfrm>
          <a:custGeom>
            <a:avLst/>
            <a:gdLst/>
            <a:ahLst/>
            <a:cxnLst/>
            <a:rect l="l" t="t" r="r" b="b"/>
            <a:pathLst>
              <a:path w="1676400" h="1676400">
                <a:moveTo>
                  <a:pt x="838199" y="0"/>
                </a:moveTo>
                <a:lnTo>
                  <a:pt x="769404" y="2775"/>
                </a:lnTo>
                <a:lnTo>
                  <a:pt x="702149" y="10960"/>
                </a:lnTo>
                <a:lnTo>
                  <a:pt x="636650" y="24339"/>
                </a:lnTo>
                <a:lnTo>
                  <a:pt x="573121" y="42696"/>
                </a:lnTo>
                <a:lnTo>
                  <a:pt x="511778" y="65817"/>
                </a:lnTo>
                <a:lnTo>
                  <a:pt x="452835" y="93488"/>
                </a:lnTo>
                <a:lnTo>
                  <a:pt x="396507" y="125493"/>
                </a:lnTo>
                <a:lnTo>
                  <a:pt x="343009" y="161617"/>
                </a:lnTo>
                <a:lnTo>
                  <a:pt x="292556" y="201645"/>
                </a:lnTo>
                <a:lnTo>
                  <a:pt x="245363" y="245363"/>
                </a:lnTo>
                <a:lnTo>
                  <a:pt x="201645" y="292556"/>
                </a:lnTo>
                <a:lnTo>
                  <a:pt x="161617" y="343009"/>
                </a:lnTo>
                <a:lnTo>
                  <a:pt x="125493" y="396507"/>
                </a:lnTo>
                <a:lnTo>
                  <a:pt x="93488" y="452835"/>
                </a:lnTo>
                <a:lnTo>
                  <a:pt x="65817" y="511778"/>
                </a:lnTo>
                <a:lnTo>
                  <a:pt x="42696" y="573121"/>
                </a:lnTo>
                <a:lnTo>
                  <a:pt x="24339" y="636650"/>
                </a:lnTo>
                <a:lnTo>
                  <a:pt x="10960" y="702149"/>
                </a:lnTo>
                <a:lnTo>
                  <a:pt x="2775" y="769404"/>
                </a:lnTo>
                <a:lnTo>
                  <a:pt x="0" y="838199"/>
                </a:lnTo>
                <a:lnTo>
                  <a:pt x="2775" y="906995"/>
                </a:lnTo>
                <a:lnTo>
                  <a:pt x="10960" y="974250"/>
                </a:lnTo>
                <a:lnTo>
                  <a:pt x="24339" y="1039749"/>
                </a:lnTo>
                <a:lnTo>
                  <a:pt x="42696" y="1103278"/>
                </a:lnTo>
                <a:lnTo>
                  <a:pt x="65817" y="1164621"/>
                </a:lnTo>
                <a:lnTo>
                  <a:pt x="93488" y="1223564"/>
                </a:lnTo>
                <a:lnTo>
                  <a:pt x="125493" y="1279892"/>
                </a:lnTo>
                <a:lnTo>
                  <a:pt x="161617" y="1333390"/>
                </a:lnTo>
                <a:lnTo>
                  <a:pt x="201645" y="1383843"/>
                </a:lnTo>
                <a:lnTo>
                  <a:pt x="245363" y="1431035"/>
                </a:lnTo>
                <a:lnTo>
                  <a:pt x="292556" y="1474754"/>
                </a:lnTo>
                <a:lnTo>
                  <a:pt x="343009" y="1514782"/>
                </a:lnTo>
                <a:lnTo>
                  <a:pt x="396507" y="1550906"/>
                </a:lnTo>
                <a:lnTo>
                  <a:pt x="452835" y="1582911"/>
                </a:lnTo>
                <a:lnTo>
                  <a:pt x="511778" y="1610582"/>
                </a:lnTo>
                <a:lnTo>
                  <a:pt x="573121" y="1633703"/>
                </a:lnTo>
                <a:lnTo>
                  <a:pt x="636650" y="1652060"/>
                </a:lnTo>
                <a:lnTo>
                  <a:pt x="702149" y="1665439"/>
                </a:lnTo>
                <a:lnTo>
                  <a:pt x="769404" y="1673623"/>
                </a:lnTo>
                <a:lnTo>
                  <a:pt x="838199" y="1676399"/>
                </a:lnTo>
                <a:lnTo>
                  <a:pt x="906995" y="1673623"/>
                </a:lnTo>
                <a:lnTo>
                  <a:pt x="974250" y="1665439"/>
                </a:lnTo>
                <a:lnTo>
                  <a:pt x="1039749" y="1652060"/>
                </a:lnTo>
                <a:lnTo>
                  <a:pt x="1103278" y="1633703"/>
                </a:lnTo>
                <a:lnTo>
                  <a:pt x="1164621" y="1610582"/>
                </a:lnTo>
                <a:lnTo>
                  <a:pt x="1223564" y="1582911"/>
                </a:lnTo>
                <a:lnTo>
                  <a:pt x="1279892" y="1550906"/>
                </a:lnTo>
                <a:lnTo>
                  <a:pt x="1333390" y="1514782"/>
                </a:lnTo>
                <a:lnTo>
                  <a:pt x="1383843" y="1474754"/>
                </a:lnTo>
                <a:lnTo>
                  <a:pt x="1431035" y="1431035"/>
                </a:lnTo>
                <a:lnTo>
                  <a:pt x="1474754" y="1383843"/>
                </a:lnTo>
                <a:lnTo>
                  <a:pt x="1514782" y="1333390"/>
                </a:lnTo>
                <a:lnTo>
                  <a:pt x="1550906" y="1279892"/>
                </a:lnTo>
                <a:lnTo>
                  <a:pt x="1582911" y="1223564"/>
                </a:lnTo>
                <a:lnTo>
                  <a:pt x="1610582" y="1164621"/>
                </a:lnTo>
                <a:lnTo>
                  <a:pt x="1633703" y="1103278"/>
                </a:lnTo>
                <a:lnTo>
                  <a:pt x="1652060" y="1039749"/>
                </a:lnTo>
                <a:lnTo>
                  <a:pt x="1665439" y="974250"/>
                </a:lnTo>
                <a:lnTo>
                  <a:pt x="1673623" y="906995"/>
                </a:lnTo>
                <a:lnTo>
                  <a:pt x="1676399" y="838199"/>
                </a:lnTo>
                <a:lnTo>
                  <a:pt x="1673623" y="769404"/>
                </a:lnTo>
                <a:lnTo>
                  <a:pt x="1665439" y="702149"/>
                </a:lnTo>
                <a:lnTo>
                  <a:pt x="1652060" y="636650"/>
                </a:lnTo>
                <a:lnTo>
                  <a:pt x="1633703" y="573121"/>
                </a:lnTo>
                <a:lnTo>
                  <a:pt x="1610582" y="511778"/>
                </a:lnTo>
                <a:lnTo>
                  <a:pt x="1582911" y="452835"/>
                </a:lnTo>
                <a:lnTo>
                  <a:pt x="1550906" y="396507"/>
                </a:lnTo>
                <a:lnTo>
                  <a:pt x="1514782" y="343009"/>
                </a:lnTo>
                <a:lnTo>
                  <a:pt x="1474754" y="292556"/>
                </a:lnTo>
                <a:lnTo>
                  <a:pt x="1431035" y="245363"/>
                </a:lnTo>
                <a:lnTo>
                  <a:pt x="1383843" y="201645"/>
                </a:lnTo>
                <a:lnTo>
                  <a:pt x="1333390" y="161617"/>
                </a:lnTo>
                <a:lnTo>
                  <a:pt x="1279892" y="125493"/>
                </a:lnTo>
                <a:lnTo>
                  <a:pt x="1223564" y="93488"/>
                </a:lnTo>
                <a:lnTo>
                  <a:pt x="1164621" y="65817"/>
                </a:lnTo>
                <a:lnTo>
                  <a:pt x="1103278" y="42696"/>
                </a:lnTo>
                <a:lnTo>
                  <a:pt x="1039749" y="24339"/>
                </a:lnTo>
                <a:lnTo>
                  <a:pt x="974250" y="10960"/>
                </a:lnTo>
                <a:lnTo>
                  <a:pt x="906995" y="2775"/>
                </a:lnTo>
                <a:lnTo>
                  <a:pt x="838199" y="0"/>
                </a:lnTo>
                <a:close/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51091" y="2357627"/>
            <a:ext cx="128270" cy="230504"/>
          </a:xfrm>
          <a:custGeom>
            <a:avLst/>
            <a:gdLst/>
            <a:ahLst/>
            <a:cxnLst/>
            <a:rect l="l" t="t" r="r" b="b"/>
            <a:pathLst>
              <a:path w="128270" h="230505">
                <a:moveTo>
                  <a:pt x="121919" y="85343"/>
                </a:moveTo>
                <a:lnTo>
                  <a:pt x="120395" y="76199"/>
                </a:lnTo>
                <a:lnTo>
                  <a:pt x="114299" y="71627"/>
                </a:lnTo>
                <a:lnTo>
                  <a:pt x="13715" y="0"/>
                </a:lnTo>
                <a:lnTo>
                  <a:pt x="0" y="123443"/>
                </a:lnTo>
                <a:lnTo>
                  <a:pt x="0" y="131063"/>
                </a:lnTo>
                <a:lnTo>
                  <a:pt x="6095" y="137159"/>
                </a:lnTo>
                <a:lnTo>
                  <a:pt x="12191" y="138379"/>
                </a:lnTo>
                <a:lnTo>
                  <a:pt x="12191" y="32003"/>
                </a:lnTo>
                <a:lnTo>
                  <a:pt x="38099" y="19811"/>
                </a:lnTo>
                <a:lnTo>
                  <a:pt x="60144" y="68384"/>
                </a:lnTo>
                <a:lnTo>
                  <a:pt x="97535" y="94487"/>
                </a:lnTo>
                <a:lnTo>
                  <a:pt x="103631" y="99059"/>
                </a:lnTo>
                <a:lnTo>
                  <a:pt x="112775" y="97535"/>
                </a:lnTo>
                <a:lnTo>
                  <a:pt x="121919" y="85343"/>
                </a:lnTo>
                <a:close/>
              </a:path>
              <a:path w="128270" h="230505">
                <a:moveTo>
                  <a:pt x="60144" y="68384"/>
                </a:moveTo>
                <a:lnTo>
                  <a:pt x="38099" y="19811"/>
                </a:lnTo>
                <a:lnTo>
                  <a:pt x="12191" y="32003"/>
                </a:lnTo>
                <a:lnTo>
                  <a:pt x="16763" y="42077"/>
                </a:lnTo>
                <a:lnTo>
                  <a:pt x="16763" y="38099"/>
                </a:lnTo>
                <a:lnTo>
                  <a:pt x="39623" y="27431"/>
                </a:lnTo>
                <a:lnTo>
                  <a:pt x="39623" y="54058"/>
                </a:lnTo>
                <a:lnTo>
                  <a:pt x="60144" y="68384"/>
                </a:lnTo>
                <a:close/>
              </a:path>
              <a:path w="128270" h="230505">
                <a:moveTo>
                  <a:pt x="33965" y="79978"/>
                </a:moveTo>
                <a:lnTo>
                  <a:pt x="12191" y="32003"/>
                </a:lnTo>
                <a:lnTo>
                  <a:pt x="12191" y="138379"/>
                </a:lnTo>
                <a:lnTo>
                  <a:pt x="21335" y="140207"/>
                </a:lnTo>
                <a:lnTo>
                  <a:pt x="28955" y="134111"/>
                </a:lnTo>
                <a:lnTo>
                  <a:pt x="28955" y="126491"/>
                </a:lnTo>
                <a:lnTo>
                  <a:pt x="33965" y="79978"/>
                </a:lnTo>
                <a:close/>
              </a:path>
              <a:path w="128270" h="230505">
                <a:moveTo>
                  <a:pt x="39623" y="27431"/>
                </a:moveTo>
                <a:lnTo>
                  <a:pt x="16763" y="38099"/>
                </a:lnTo>
                <a:lnTo>
                  <a:pt x="36956" y="52196"/>
                </a:lnTo>
                <a:lnTo>
                  <a:pt x="39623" y="27431"/>
                </a:lnTo>
                <a:close/>
              </a:path>
              <a:path w="128270" h="230505">
                <a:moveTo>
                  <a:pt x="36956" y="52196"/>
                </a:moveTo>
                <a:lnTo>
                  <a:pt x="16763" y="38099"/>
                </a:lnTo>
                <a:lnTo>
                  <a:pt x="16763" y="42077"/>
                </a:lnTo>
                <a:lnTo>
                  <a:pt x="33965" y="79978"/>
                </a:lnTo>
                <a:lnTo>
                  <a:pt x="36956" y="52196"/>
                </a:lnTo>
                <a:close/>
              </a:path>
              <a:path w="128270" h="230505">
                <a:moveTo>
                  <a:pt x="128015" y="217931"/>
                </a:moveTo>
                <a:lnTo>
                  <a:pt x="60144" y="68384"/>
                </a:lnTo>
                <a:lnTo>
                  <a:pt x="36956" y="52196"/>
                </a:lnTo>
                <a:lnTo>
                  <a:pt x="33965" y="79978"/>
                </a:lnTo>
                <a:lnTo>
                  <a:pt x="102107" y="230123"/>
                </a:lnTo>
                <a:lnTo>
                  <a:pt x="128015" y="217931"/>
                </a:lnTo>
                <a:close/>
              </a:path>
              <a:path w="128270" h="230505">
                <a:moveTo>
                  <a:pt x="39623" y="54058"/>
                </a:moveTo>
                <a:lnTo>
                  <a:pt x="39623" y="27431"/>
                </a:lnTo>
                <a:lnTo>
                  <a:pt x="36956" y="52196"/>
                </a:lnTo>
                <a:lnTo>
                  <a:pt x="39623" y="5405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75091" y="1665732"/>
            <a:ext cx="128270" cy="230504"/>
          </a:xfrm>
          <a:custGeom>
            <a:avLst/>
            <a:gdLst/>
            <a:ahLst/>
            <a:cxnLst/>
            <a:rect l="l" t="t" r="r" b="b"/>
            <a:pathLst>
              <a:path w="128270" h="230505">
                <a:moveTo>
                  <a:pt x="94050" y="150145"/>
                </a:moveTo>
                <a:lnTo>
                  <a:pt x="25907" y="0"/>
                </a:lnTo>
                <a:lnTo>
                  <a:pt x="0" y="12191"/>
                </a:lnTo>
                <a:lnTo>
                  <a:pt x="67320" y="160526"/>
                </a:lnTo>
                <a:lnTo>
                  <a:pt x="91097" y="177573"/>
                </a:lnTo>
                <a:lnTo>
                  <a:pt x="94050" y="150145"/>
                </a:lnTo>
                <a:close/>
              </a:path>
              <a:path w="128270" h="230505">
                <a:moveTo>
                  <a:pt x="115823" y="216407"/>
                </a:moveTo>
                <a:lnTo>
                  <a:pt x="115823" y="198119"/>
                </a:lnTo>
                <a:lnTo>
                  <a:pt x="89915" y="210311"/>
                </a:lnTo>
                <a:lnTo>
                  <a:pt x="67320" y="160526"/>
                </a:lnTo>
                <a:lnTo>
                  <a:pt x="30479" y="134111"/>
                </a:lnTo>
                <a:lnTo>
                  <a:pt x="24383" y="129539"/>
                </a:lnTo>
                <a:lnTo>
                  <a:pt x="15239" y="131063"/>
                </a:lnTo>
                <a:lnTo>
                  <a:pt x="10667" y="138683"/>
                </a:lnTo>
                <a:lnTo>
                  <a:pt x="6095" y="144779"/>
                </a:lnTo>
                <a:lnTo>
                  <a:pt x="7619" y="153923"/>
                </a:lnTo>
                <a:lnTo>
                  <a:pt x="13715" y="158495"/>
                </a:lnTo>
                <a:lnTo>
                  <a:pt x="114299" y="230123"/>
                </a:lnTo>
                <a:lnTo>
                  <a:pt x="115823" y="216407"/>
                </a:lnTo>
                <a:close/>
              </a:path>
              <a:path w="128270" h="230505">
                <a:moveTo>
                  <a:pt x="91097" y="177573"/>
                </a:moveTo>
                <a:lnTo>
                  <a:pt x="67320" y="160526"/>
                </a:lnTo>
                <a:lnTo>
                  <a:pt x="88391" y="206954"/>
                </a:lnTo>
                <a:lnTo>
                  <a:pt x="88391" y="202691"/>
                </a:lnTo>
                <a:lnTo>
                  <a:pt x="91097" y="177573"/>
                </a:lnTo>
                <a:close/>
              </a:path>
              <a:path w="128270" h="230505">
                <a:moveTo>
                  <a:pt x="111251" y="192023"/>
                </a:moveTo>
                <a:lnTo>
                  <a:pt x="91097" y="177573"/>
                </a:lnTo>
                <a:lnTo>
                  <a:pt x="88391" y="202691"/>
                </a:lnTo>
                <a:lnTo>
                  <a:pt x="111251" y="192023"/>
                </a:lnTo>
                <a:close/>
              </a:path>
              <a:path w="128270" h="230505">
                <a:moveTo>
                  <a:pt x="111251" y="200271"/>
                </a:moveTo>
                <a:lnTo>
                  <a:pt x="111251" y="192023"/>
                </a:lnTo>
                <a:lnTo>
                  <a:pt x="88391" y="202691"/>
                </a:lnTo>
                <a:lnTo>
                  <a:pt x="88391" y="206954"/>
                </a:lnTo>
                <a:lnTo>
                  <a:pt x="89915" y="210311"/>
                </a:lnTo>
                <a:lnTo>
                  <a:pt x="111251" y="200271"/>
                </a:lnTo>
                <a:close/>
              </a:path>
              <a:path w="128270" h="230505">
                <a:moveTo>
                  <a:pt x="115823" y="198119"/>
                </a:moveTo>
                <a:lnTo>
                  <a:pt x="94050" y="150145"/>
                </a:lnTo>
                <a:lnTo>
                  <a:pt x="91097" y="177573"/>
                </a:lnTo>
                <a:lnTo>
                  <a:pt x="111251" y="192023"/>
                </a:lnTo>
                <a:lnTo>
                  <a:pt x="111251" y="200271"/>
                </a:lnTo>
                <a:lnTo>
                  <a:pt x="115823" y="198119"/>
                </a:lnTo>
                <a:close/>
              </a:path>
              <a:path w="128270" h="230505">
                <a:moveTo>
                  <a:pt x="128015" y="106679"/>
                </a:moveTo>
                <a:lnTo>
                  <a:pt x="128015" y="99059"/>
                </a:lnTo>
                <a:lnTo>
                  <a:pt x="121919" y="91439"/>
                </a:lnTo>
                <a:lnTo>
                  <a:pt x="114299" y="91439"/>
                </a:lnTo>
                <a:lnTo>
                  <a:pt x="106679" y="89915"/>
                </a:lnTo>
                <a:lnTo>
                  <a:pt x="99059" y="96011"/>
                </a:lnTo>
                <a:lnTo>
                  <a:pt x="99059" y="103631"/>
                </a:lnTo>
                <a:lnTo>
                  <a:pt x="94050" y="150145"/>
                </a:lnTo>
                <a:lnTo>
                  <a:pt x="115823" y="198119"/>
                </a:lnTo>
                <a:lnTo>
                  <a:pt x="115823" y="216407"/>
                </a:lnTo>
                <a:lnTo>
                  <a:pt x="128015" y="10667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574279" y="1278636"/>
            <a:ext cx="243840" cy="181610"/>
          </a:xfrm>
          <a:custGeom>
            <a:avLst/>
            <a:gdLst/>
            <a:ahLst/>
            <a:cxnLst/>
            <a:rect l="l" t="t" r="r" b="b"/>
            <a:pathLst>
              <a:path w="243840" h="181609">
                <a:moveTo>
                  <a:pt x="0" y="0"/>
                </a:moveTo>
                <a:lnTo>
                  <a:pt x="243839" y="181355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808976" y="1011936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94091" y="1479803"/>
            <a:ext cx="135890" cy="68580"/>
          </a:xfrm>
          <a:custGeom>
            <a:avLst/>
            <a:gdLst/>
            <a:ahLst/>
            <a:cxnLst/>
            <a:rect l="l" t="t" r="r" b="b"/>
            <a:pathLst>
              <a:path w="135890" h="68580">
                <a:moveTo>
                  <a:pt x="0" y="0"/>
                </a:moveTo>
                <a:lnTo>
                  <a:pt x="135635" y="6857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28203" y="1412747"/>
            <a:ext cx="68580" cy="135890"/>
          </a:xfrm>
          <a:custGeom>
            <a:avLst/>
            <a:gdLst/>
            <a:ahLst/>
            <a:cxnLst/>
            <a:rect l="l" t="t" r="r" b="b"/>
            <a:pathLst>
              <a:path w="68579" h="135890">
                <a:moveTo>
                  <a:pt x="0" y="135635"/>
                </a:moveTo>
                <a:lnTo>
                  <a:pt x="6857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267200" y="3561588"/>
            <a:ext cx="914400" cy="6350"/>
          </a:xfrm>
          <a:custGeom>
            <a:avLst/>
            <a:gdLst/>
            <a:ahLst/>
            <a:cxnLst/>
            <a:rect l="l" t="t" r="r" b="b"/>
            <a:pathLst>
              <a:path w="914400" h="6350">
                <a:moveTo>
                  <a:pt x="0" y="6095"/>
                </a:moveTo>
                <a:lnTo>
                  <a:pt x="914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86000" y="4323588"/>
            <a:ext cx="914400" cy="6350"/>
          </a:xfrm>
          <a:custGeom>
            <a:avLst/>
            <a:gdLst/>
            <a:ahLst/>
            <a:cxnLst/>
            <a:rect l="l" t="t" r="r" b="b"/>
            <a:pathLst>
              <a:path w="914400" h="6350">
                <a:moveTo>
                  <a:pt x="0" y="6095"/>
                </a:moveTo>
                <a:lnTo>
                  <a:pt x="9143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364738" y="3664662"/>
            <a:ext cx="742950" cy="989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4">
              <a:lnSpc>
                <a:spcPct val="100000"/>
              </a:lnSpc>
            </a:pPr>
            <a:r>
              <a:rPr sz="2700" b="1" spc="-30" baseline="-15432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88900" marR="5080" indent="-76200">
              <a:lnSpc>
                <a:spcPct val="133900"/>
              </a:lnSpc>
              <a:spcBef>
                <a:spcPts val="490"/>
              </a:spcBef>
              <a:tabLst>
                <a:tab pos="365760" algn="l"/>
                <a:tab pos="518159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27137" y="2432485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83938" y="3409368"/>
            <a:ext cx="528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45938" y="3270684"/>
            <a:ext cx="742950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 marR="5080" indent="-76200">
              <a:lnSpc>
                <a:spcPct val="133900"/>
              </a:lnSpc>
              <a:tabLst>
                <a:tab pos="365760" algn="l"/>
                <a:tab pos="518159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	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baseline="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69937" y="3194484"/>
            <a:ext cx="3440429" cy="1078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ngle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3200"/>
                </a:solidFill>
                <a:latin typeface="Arial"/>
                <a:cs typeface="Arial"/>
              </a:rPr>
              <a:t>θ</a:t>
            </a:r>
            <a:r>
              <a:rPr sz="18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be</a:t>
            </a:r>
            <a:r>
              <a:rPr sz="1800" b="1" spc="-2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°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eca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dius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 loop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in</a:t>
            </a:r>
            <a:r>
              <a:rPr sz="1800" b="1" spc="-20" dirty="0">
                <a:solidFill>
                  <a:srgbClr val="6500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90</a:t>
            </a:r>
            <a:r>
              <a:rPr sz="1800" b="1" spc="130" dirty="0">
                <a:solidFill>
                  <a:srgbClr val="FF0000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6939" y="4188474"/>
            <a:ext cx="127698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	=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14400" y="48006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0" y="0"/>
                </a:moveTo>
                <a:lnTo>
                  <a:pt x="0" y="761999"/>
                </a:lnTo>
                <a:lnTo>
                  <a:pt x="1142999" y="761999"/>
                </a:lnTo>
                <a:lnTo>
                  <a:pt x="1142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14400" y="48006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0" y="0"/>
                </a:moveTo>
                <a:lnTo>
                  <a:pt x="0" y="761999"/>
                </a:lnTo>
                <a:lnTo>
                  <a:pt x="1142999" y="761999"/>
                </a:lnTo>
                <a:lnTo>
                  <a:pt x="1142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58467" y="51816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916939" y="5937683"/>
            <a:ext cx="407670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68625" algn="l"/>
              </a:tabLst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nd	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0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239000" y="1371600"/>
            <a:ext cx="457200" cy="685800"/>
          </a:xfrm>
          <a:custGeom>
            <a:avLst/>
            <a:gdLst/>
            <a:ahLst/>
            <a:cxnLst/>
            <a:rect l="l" t="t" r="r" b="b"/>
            <a:pathLst>
              <a:path w="457200" h="685800">
                <a:moveTo>
                  <a:pt x="0" y="685799"/>
                </a:moveTo>
                <a:lnTo>
                  <a:pt x="457199" y="0"/>
                </a:lnTo>
              </a:path>
            </a:pathLst>
          </a:custGeom>
          <a:ln w="28574">
            <a:solidFill>
              <a:srgbClr val="3265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165337" y="1518085"/>
            <a:ext cx="229235" cy="65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">
              <a:lnSpc>
                <a:spcPct val="100000"/>
              </a:lnSpc>
            </a:pP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sz="2400" b="1" spc="-1342" baseline="1736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400" b="1" spc="5" dirty="0">
                <a:solidFill>
                  <a:srgbClr val="006500"/>
                </a:solidFill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4539" y="756085"/>
            <a:ext cx="31883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)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40739" y="1425121"/>
            <a:ext cx="4636135" cy="1353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99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ne</a:t>
            </a:r>
            <a:r>
              <a:rPr sz="1800" b="1" spc="-1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00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oil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ne of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20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nt is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spc="-35" dirty="0">
                <a:solidFill>
                  <a:srgbClr val="CC00FF"/>
                </a:solidFill>
                <a:latin typeface="Arial"/>
                <a:cs typeface="Arial"/>
              </a:rPr>
              <a:t>k</a:t>
            </a:r>
            <a:r>
              <a:rPr sz="1800" b="1" spc="35" dirty="0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ld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ndi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cu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079737" y="1518085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622537" y="1152325"/>
            <a:ext cx="342265" cy="636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5095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1400" b="1" spc="-5" dirty="0">
                <a:solidFill>
                  <a:srgbClr val="9900FF"/>
                </a:solidFill>
                <a:latin typeface="Arial"/>
                <a:cs typeface="Arial"/>
              </a:rPr>
              <a:t>90</a:t>
            </a:r>
            <a:r>
              <a:rPr sz="1400" b="1" dirty="0">
                <a:solidFill>
                  <a:srgbClr val="9900FF"/>
                </a:solidFill>
                <a:latin typeface="Arial"/>
                <a:cs typeface="Arial"/>
              </a:rPr>
              <a:t>°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14400" y="4800600"/>
            <a:ext cx="11430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0200" algn="ctr">
              <a:lnSpc>
                <a:spcPts val="198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98425">
              <a:lnSpc>
                <a:spcPts val="15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421005" algn="ctr">
              <a:lnSpc>
                <a:spcPts val="168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400800" y="4724400"/>
            <a:ext cx="1981200" cy="1905000"/>
          </a:xfrm>
          <a:custGeom>
            <a:avLst/>
            <a:gdLst/>
            <a:ahLst/>
            <a:cxnLst/>
            <a:rect l="l" t="t" r="r" b="b"/>
            <a:pathLst>
              <a:path w="1981200" h="1905000">
                <a:moveTo>
                  <a:pt x="0" y="0"/>
                </a:moveTo>
                <a:lnTo>
                  <a:pt x="0" y="1904999"/>
                </a:lnTo>
                <a:lnTo>
                  <a:pt x="1981199" y="1904999"/>
                </a:lnTo>
                <a:lnTo>
                  <a:pt x="1981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400800" y="4724400"/>
            <a:ext cx="1981200" cy="1905000"/>
          </a:xfrm>
          <a:custGeom>
            <a:avLst/>
            <a:gdLst/>
            <a:ahLst/>
            <a:cxnLst/>
            <a:rect l="l" t="t" r="r" b="b"/>
            <a:pathLst>
              <a:path w="1981200" h="1905000">
                <a:moveTo>
                  <a:pt x="0" y="0"/>
                </a:moveTo>
                <a:lnTo>
                  <a:pt x="0" y="1904999"/>
                </a:lnTo>
                <a:lnTo>
                  <a:pt x="1981199" y="1904999"/>
                </a:lnTo>
                <a:lnTo>
                  <a:pt x="19811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58000" y="5181600"/>
            <a:ext cx="914400" cy="990600"/>
          </a:xfrm>
          <a:custGeom>
            <a:avLst/>
            <a:gdLst/>
            <a:ahLst/>
            <a:cxnLst/>
            <a:rect l="l" t="t" r="r" b="b"/>
            <a:pathLst>
              <a:path w="914400" h="990600">
                <a:moveTo>
                  <a:pt x="914399" y="990599"/>
                </a:moveTo>
                <a:lnTo>
                  <a:pt x="841339" y="990435"/>
                </a:lnTo>
                <a:lnTo>
                  <a:pt x="768827" y="989283"/>
                </a:lnTo>
                <a:lnTo>
                  <a:pt x="697412" y="986155"/>
                </a:lnTo>
                <a:lnTo>
                  <a:pt x="627644" y="980066"/>
                </a:lnTo>
                <a:lnTo>
                  <a:pt x="560069" y="970025"/>
                </a:lnTo>
                <a:lnTo>
                  <a:pt x="495239" y="955048"/>
                </a:lnTo>
                <a:lnTo>
                  <a:pt x="433699" y="934144"/>
                </a:lnTo>
                <a:lnTo>
                  <a:pt x="376001" y="906328"/>
                </a:lnTo>
                <a:lnTo>
                  <a:pt x="322691" y="870612"/>
                </a:lnTo>
                <a:lnTo>
                  <a:pt x="274319" y="826007"/>
                </a:lnTo>
                <a:lnTo>
                  <a:pt x="230840" y="766587"/>
                </a:lnTo>
                <a:lnTo>
                  <a:pt x="210729" y="730476"/>
                </a:lnTo>
                <a:lnTo>
                  <a:pt x="191658" y="690798"/>
                </a:lnTo>
                <a:lnTo>
                  <a:pt x="173593" y="648080"/>
                </a:lnTo>
                <a:lnTo>
                  <a:pt x="156499" y="602848"/>
                </a:lnTo>
                <a:lnTo>
                  <a:pt x="140343" y="555627"/>
                </a:lnTo>
                <a:lnTo>
                  <a:pt x="125089" y="506943"/>
                </a:lnTo>
                <a:lnTo>
                  <a:pt x="110705" y="457321"/>
                </a:lnTo>
                <a:lnTo>
                  <a:pt x="97154" y="407288"/>
                </a:lnTo>
                <a:lnTo>
                  <a:pt x="84404" y="357370"/>
                </a:lnTo>
                <a:lnTo>
                  <a:pt x="72420" y="308091"/>
                </a:lnTo>
                <a:lnTo>
                  <a:pt x="61167" y="259979"/>
                </a:lnTo>
                <a:lnTo>
                  <a:pt x="50612" y="213558"/>
                </a:lnTo>
                <a:lnTo>
                  <a:pt x="40719" y="169354"/>
                </a:lnTo>
                <a:lnTo>
                  <a:pt x="31455" y="127894"/>
                </a:lnTo>
                <a:lnTo>
                  <a:pt x="22785" y="89702"/>
                </a:lnTo>
                <a:lnTo>
                  <a:pt x="14676" y="55305"/>
                </a:lnTo>
                <a:lnTo>
                  <a:pt x="7092" y="25229"/>
                </a:lnTo>
                <a:lnTo>
                  <a:pt x="0" y="0"/>
                </a:lnTo>
              </a:path>
            </a:pathLst>
          </a:custGeom>
          <a:ln w="28574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43700" y="5029200"/>
            <a:ext cx="76200" cy="1295400"/>
          </a:xfrm>
          <a:custGeom>
            <a:avLst/>
            <a:gdLst/>
            <a:ahLst/>
            <a:cxnLst/>
            <a:rect l="l" t="t" r="r" b="b"/>
            <a:pathLst>
              <a:path w="76200" h="1295400">
                <a:moveTo>
                  <a:pt x="76199" y="76199"/>
                </a:moveTo>
                <a:lnTo>
                  <a:pt x="38099" y="0"/>
                </a:lnTo>
                <a:lnTo>
                  <a:pt x="0" y="76199"/>
                </a:lnTo>
                <a:lnTo>
                  <a:pt x="28955" y="76199"/>
                </a:lnTo>
                <a:lnTo>
                  <a:pt x="28955" y="64007"/>
                </a:lnTo>
                <a:lnTo>
                  <a:pt x="47243" y="64007"/>
                </a:lnTo>
                <a:lnTo>
                  <a:pt x="47243" y="76199"/>
                </a:lnTo>
                <a:lnTo>
                  <a:pt x="76199" y="76199"/>
                </a:lnTo>
                <a:close/>
              </a:path>
              <a:path w="76200" h="1295400">
                <a:moveTo>
                  <a:pt x="47243" y="76199"/>
                </a:moveTo>
                <a:lnTo>
                  <a:pt x="47243" y="64007"/>
                </a:lnTo>
                <a:lnTo>
                  <a:pt x="28955" y="64007"/>
                </a:lnTo>
                <a:lnTo>
                  <a:pt x="28955" y="76199"/>
                </a:lnTo>
                <a:lnTo>
                  <a:pt x="47243" y="76199"/>
                </a:lnTo>
                <a:close/>
              </a:path>
              <a:path w="76200" h="1295400">
                <a:moveTo>
                  <a:pt x="47243" y="1295399"/>
                </a:moveTo>
                <a:lnTo>
                  <a:pt x="47243" y="76199"/>
                </a:lnTo>
                <a:lnTo>
                  <a:pt x="28955" y="76199"/>
                </a:lnTo>
                <a:lnTo>
                  <a:pt x="28955" y="1295399"/>
                </a:lnTo>
                <a:lnTo>
                  <a:pt x="47243" y="12953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81800" y="6286500"/>
            <a:ext cx="1371600" cy="76200"/>
          </a:xfrm>
          <a:custGeom>
            <a:avLst/>
            <a:gdLst/>
            <a:ahLst/>
            <a:cxnLst/>
            <a:rect l="l" t="t" r="r" b="b"/>
            <a:pathLst>
              <a:path w="1371600" h="76200">
                <a:moveTo>
                  <a:pt x="1307591" y="47243"/>
                </a:moveTo>
                <a:lnTo>
                  <a:pt x="13075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1307591" y="47243"/>
                </a:lnTo>
                <a:close/>
              </a:path>
              <a:path w="1371600" h="76200">
                <a:moveTo>
                  <a:pt x="1371599" y="38099"/>
                </a:moveTo>
                <a:lnTo>
                  <a:pt x="1295399" y="0"/>
                </a:lnTo>
                <a:lnTo>
                  <a:pt x="1295399" y="28955"/>
                </a:lnTo>
                <a:lnTo>
                  <a:pt x="1307591" y="28955"/>
                </a:lnTo>
                <a:lnTo>
                  <a:pt x="1307591" y="70103"/>
                </a:lnTo>
                <a:lnTo>
                  <a:pt x="1371599" y="38099"/>
                </a:lnTo>
                <a:close/>
              </a:path>
              <a:path w="1371600" h="76200">
                <a:moveTo>
                  <a:pt x="1307591" y="70103"/>
                </a:moveTo>
                <a:lnTo>
                  <a:pt x="1307591" y="47243"/>
                </a:lnTo>
                <a:lnTo>
                  <a:pt x="1295399" y="47243"/>
                </a:lnTo>
                <a:lnTo>
                  <a:pt x="1295399" y="76199"/>
                </a:lnTo>
                <a:lnTo>
                  <a:pt x="1307591" y="70103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720837" y="4822624"/>
            <a:ext cx="1657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33940" y="6331383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20837" y="6346623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162" y="55626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162" y="55626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41148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24200" y="41148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8339" y="611701"/>
            <a:ext cx="447738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solidFill>
                  <a:srgbClr val="009900"/>
                </a:solidFill>
              </a:rPr>
              <a:t>M</a:t>
            </a:r>
            <a:r>
              <a:rPr sz="2200" spc="10" dirty="0">
                <a:solidFill>
                  <a:srgbClr val="009900"/>
                </a:solidFill>
              </a:rPr>
              <a:t>a</a:t>
            </a:r>
            <a:r>
              <a:rPr sz="2200" spc="-5" dirty="0">
                <a:solidFill>
                  <a:srgbClr val="009900"/>
                </a:solidFill>
              </a:rPr>
              <a:t>gn</a:t>
            </a:r>
            <a:r>
              <a:rPr sz="2200" spc="10" dirty="0">
                <a:solidFill>
                  <a:srgbClr val="009900"/>
                </a:solidFill>
              </a:rPr>
              <a:t>e</a:t>
            </a:r>
            <a:r>
              <a:rPr sz="2200" spc="-5" dirty="0">
                <a:solidFill>
                  <a:srgbClr val="009900"/>
                </a:solidFill>
              </a:rPr>
              <a:t>t</a:t>
            </a:r>
            <a:r>
              <a:rPr sz="2200" dirty="0">
                <a:solidFill>
                  <a:srgbClr val="009900"/>
                </a:solidFill>
              </a:rPr>
              <a:t>ic </a:t>
            </a:r>
            <a:r>
              <a:rPr sz="2200" spc="-5" dirty="0">
                <a:solidFill>
                  <a:srgbClr val="009900"/>
                </a:solidFill>
              </a:rPr>
              <a:t>F</a:t>
            </a:r>
            <a:r>
              <a:rPr sz="2200" spc="10" dirty="0">
                <a:solidFill>
                  <a:srgbClr val="009900"/>
                </a:solidFill>
              </a:rPr>
              <a:t>i</a:t>
            </a:r>
            <a:r>
              <a:rPr sz="2200" dirty="0">
                <a:solidFill>
                  <a:srgbClr val="009900"/>
                </a:solidFill>
              </a:rPr>
              <a:t>eld </a:t>
            </a:r>
            <a:r>
              <a:rPr sz="2200" spc="10" dirty="0">
                <a:solidFill>
                  <a:srgbClr val="009900"/>
                </a:solidFill>
              </a:rPr>
              <a:t>d</a:t>
            </a:r>
            <a:r>
              <a:rPr sz="2200" spc="-5" dirty="0">
                <a:solidFill>
                  <a:srgbClr val="009900"/>
                </a:solidFill>
              </a:rPr>
              <a:t>u</a:t>
            </a:r>
            <a:r>
              <a:rPr sz="2200" dirty="0">
                <a:solidFill>
                  <a:srgbClr val="009900"/>
                </a:solidFill>
              </a:rPr>
              <a:t>e </a:t>
            </a:r>
            <a:r>
              <a:rPr sz="2200" spc="10" dirty="0">
                <a:solidFill>
                  <a:srgbClr val="009900"/>
                </a:solidFill>
              </a:rPr>
              <a:t>t</a:t>
            </a:r>
            <a:r>
              <a:rPr sz="2200" dirty="0">
                <a:solidFill>
                  <a:srgbClr val="009900"/>
                </a:solidFill>
              </a:rPr>
              <a:t>o a</a:t>
            </a:r>
            <a:r>
              <a:rPr sz="2200" spc="10" dirty="0">
                <a:solidFill>
                  <a:srgbClr val="009900"/>
                </a:solidFill>
              </a:rPr>
              <a:t> </a:t>
            </a:r>
            <a:r>
              <a:rPr sz="2200" spc="-5" dirty="0">
                <a:solidFill>
                  <a:srgbClr val="009900"/>
                </a:solidFill>
              </a:rPr>
              <a:t>So</a:t>
            </a:r>
            <a:r>
              <a:rPr sz="2200" dirty="0">
                <a:solidFill>
                  <a:srgbClr val="009900"/>
                </a:solidFill>
              </a:rPr>
              <a:t>le</a:t>
            </a:r>
            <a:r>
              <a:rPr sz="2200" spc="10" dirty="0">
                <a:solidFill>
                  <a:srgbClr val="009900"/>
                </a:solidFill>
              </a:rPr>
              <a:t>n</a:t>
            </a:r>
            <a:r>
              <a:rPr sz="2200" spc="-5" dirty="0">
                <a:solidFill>
                  <a:srgbClr val="009900"/>
                </a:solidFill>
              </a:rPr>
              <a:t>o</a:t>
            </a:r>
            <a:r>
              <a:rPr sz="2200" dirty="0">
                <a:solidFill>
                  <a:srgbClr val="009900"/>
                </a:solidFill>
              </a:rPr>
              <a:t>i</a:t>
            </a:r>
            <a:r>
              <a:rPr sz="2200" spc="10" dirty="0">
                <a:solidFill>
                  <a:srgbClr val="009900"/>
                </a:solidFill>
              </a:rPr>
              <a:t>d</a:t>
            </a:r>
            <a:r>
              <a:rPr sz="2200" dirty="0">
                <a:solidFill>
                  <a:srgbClr val="009900"/>
                </a:solidFill>
              </a:rPr>
              <a:t>:</a:t>
            </a:r>
            <a:endParaRPr sz="2200"/>
          </a:p>
        </p:txBody>
      </p:sp>
      <p:sp>
        <p:nvSpPr>
          <p:cNvPr id="7" name="object 7"/>
          <p:cNvSpPr/>
          <p:nvPr/>
        </p:nvSpPr>
        <p:spPr>
          <a:xfrm>
            <a:off x="1973579" y="2362200"/>
            <a:ext cx="6052185" cy="0"/>
          </a:xfrm>
          <a:custGeom>
            <a:avLst/>
            <a:gdLst/>
            <a:ahLst/>
            <a:cxnLst/>
            <a:rect l="l" t="t" r="r" b="b"/>
            <a:pathLst>
              <a:path w="6052184">
                <a:moveTo>
                  <a:pt x="0" y="0"/>
                </a:moveTo>
                <a:lnTo>
                  <a:pt x="6051803" y="0"/>
                </a:lnTo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76400" y="2362200"/>
            <a:ext cx="495300" cy="1752600"/>
          </a:xfrm>
          <a:custGeom>
            <a:avLst/>
            <a:gdLst/>
            <a:ahLst/>
            <a:cxnLst/>
            <a:rect l="l" t="t" r="r" b="b"/>
            <a:pathLst>
              <a:path w="495300" h="1752600">
                <a:moveTo>
                  <a:pt x="246887" y="0"/>
                </a:moveTo>
                <a:lnTo>
                  <a:pt x="207015" y="11451"/>
                </a:lnTo>
                <a:lnTo>
                  <a:pt x="169127" y="44610"/>
                </a:lnTo>
                <a:lnTo>
                  <a:pt x="133744" y="97685"/>
                </a:lnTo>
                <a:lnTo>
                  <a:pt x="101388" y="168883"/>
                </a:lnTo>
                <a:lnTo>
                  <a:pt x="86508" y="210718"/>
                </a:lnTo>
                <a:lnTo>
                  <a:pt x="72580" y="256412"/>
                </a:lnTo>
                <a:lnTo>
                  <a:pt x="59669" y="305741"/>
                </a:lnTo>
                <a:lnTo>
                  <a:pt x="47841" y="358481"/>
                </a:lnTo>
                <a:lnTo>
                  <a:pt x="37160" y="414407"/>
                </a:lnTo>
                <a:lnTo>
                  <a:pt x="27692" y="473296"/>
                </a:lnTo>
                <a:lnTo>
                  <a:pt x="19502" y="534923"/>
                </a:lnTo>
                <a:lnTo>
                  <a:pt x="12655" y="599066"/>
                </a:lnTo>
                <a:lnTo>
                  <a:pt x="7216" y="665498"/>
                </a:lnTo>
                <a:lnTo>
                  <a:pt x="3250" y="733998"/>
                </a:lnTo>
                <a:lnTo>
                  <a:pt x="823" y="804339"/>
                </a:lnTo>
                <a:lnTo>
                  <a:pt x="0" y="876299"/>
                </a:lnTo>
                <a:lnTo>
                  <a:pt x="823" y="948260"/>
                </a:lnTo>
                <a:lnTo>
                  <a:pt x="3250" y="1018601"/>
                </a:lnTo>
                <a:lnTo>
                  <a:pt x="7216" y="1087101"/>
                </a:lnTo>
                <a:lnTo>
                  <a:pt x="12655" y="1153533"/>
                </a:lnTo>
                <a:lnTo>
                  <a:pt x="19502" y="1217675"/>
                </a:lnTo>
                <a:lnTo>
                  <a:pt x="27692" y="1279303"/>
                </a:lnTo>
                <a:lnTo>
                  <a:pt x="37160" y="1338192"/>
                </a:lnTo>
                <a:lnTo>
                  <a:pt x="47841" y="1394118"/>
                </a:lnTo>
                <a:lnTo>
                  <a:pt x="59669" y="1446858"/>
                </a:lnTo>
                <a:lnTo>
                  <a:pt x="72580" y="1496186"/>
                </a:lnTo>
                <a:lnTo>
                  <a:pt x="86508" y="1541881"/>
                </a:lnTo>
                <a:lnTo>
                  <a:pt x="101388" y="1583716"/>
                </a:lnTo>
                <a:lnTo>
                  <a:pt x="117155" y="1621468"/>
                </a:lnTo>
                <a:lnTo>
                  <a:pt x="151090" y="1683829"/>
                </a:lnTo>
                <a:lnTo>
                  <a:pt x="187790" y="1727170"/>
                </a:lnTo>
                <a:lnTo>
                  <a:pt x="226736" y="1749699"/>
                </a:lnTo>
                <a:lnTo>
                  <a:pt x="246887" y="1752599"/>
                </a:lnTo>
                <a:lnTo>
                  <a:pt x="267257" y="1749699"/>
                </a:lnTo>
                <a:lnTo>
                  <a:pt x="306573" y="1727170"/>
                </a:lnTo>
                <a:lnTo>
                  <a:pt x="343566" y="1683829"/>
                </a:lnTo>
                <a:lnTo>
                  <a:pt x="377725" y="1621468"/>
                </a:lnTo>
                <a:lnTo>
                  <a:pt x="393582" y="1583716"/>
                </a:lnTo>
                <a:lnTo>
                  <a:pt x="408537" y="1541881"/>
                </a:lnTo>
                <a:lnTo>
                  <a:pt x="422528" y="1496186"/>
                </a:lnTo>
                <a:lnTo>
                  <a:pt x="435491" y="1446858"/>
                </a:lnTo>
                <a:lnTo>
                  <a:pt x="447361" y="1394118"/>
                </a:lnTo>
                <a:lnTo>
                  <a:pt x="458074" y="1338192"/>
                </a:lnTo>
                <a:lnTo>
                  <a:pt x="467566" y="1279303"/>
                </a:lnTo>
                <a:lnTo>
                  <a:pt x="475773" y="1217675"/>
                </a:lnTo>
                <a:lnTo>
                  <a:pt x="482632" y="1153533"/>
                </a:lnTo>
                <a:lnTo>
                  <a:pt x="488078" y="1087101"/>
                </a:lnTo>
                <a:lnTo>
                  <a:pt x="492047" y="1018601"/>
                </a:lnTo>
                <a:lnTo>
                  <a:pt x="494476" y="948260"/>
                </a:lnTo>
                <a:lnTo>
                  <a:pt x="495299" y="876299"/>
                </a:lnTo>
                <a:lnTo>
                  <a:pt x="494476" y="804339"/>
                </a:lnTo>
                <a:lnTo>
                  <a:pt x="492047" y="733998"/>
                </a:lnTo>
                <a:lnTo>
                  <a:pt x="488078" y="665498"/>
                </a:lnTo>
                <a:lnTo>
                  <a:pt x="482632" y="599066"/>
                </a:lnTo>
                <a:lnTo>
                  <a:pt x="475773" y="534923"/>
                </a:lnTo>
                <a:lnTo>
                  <a:pt x="467566" y="473296"/>
                </a:lnTo>
                <a:lnTo>
                  <a:pt x="458074" y="414407"/>
                </a:lnTo>
                <a:lnTo>
                  <a:pt x="447361" y="358481"/>
                </a:lnTo>
                <a:lnTo>
                  <a:pt x="435491" y="305741"/>
                </a:lnTo>
                <a:lnTo>
                  <a:pt x="422528" y="256412"/>
                </a:lnTo>
                <a:lnTo>
                  <a:pt x="408537" y="210718"/>
                </a:lnTo>
                <a:lnTo>
                  <a:pt x="393582" y="168883"/>
                </a:lnTo>
                <a:lnTo>
                  <a:pt x="377725" y="131131"/>
                </a:lnTo>
                <a:lnTo>
                  <a:pt x="343566" y="68770"/>
                </a:lnTo>
                <a:lnTo>
                  <a:pt x="306573" y="25429"/>
                </a:lnTo>
                <a:lnTo>
                  <a:pt x="267257" y="2900"/>
                </a:lnTo>
                <a:lnTo>
                  <a:pt x="246887" y="0"/>
                </a:lnTo>
                <a:close/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5960" y="4114800"/>
            <a:ext cx="6050280" cy="0"/>
          </a:xfrm>
          <a:custGeom>
            <a:avLst/>
            <a:gdLst/>
            <a:ahLst/>
            <a:cxnLst/>
            <a:rect l="l" t="t" r="r" b="b"/>
            <a:pathLst>
              <a:path w="6050280">
                <a:moveTo>
                  <a:pt x="0" y="0"/>
                </a:moveTo>
                <a:lnTo>
                  <a:pt x="6050279" y="0"/>
                </a:lnTo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10500" y="2362200"/>
            <a:ext cx="495300" cy="1752600"/>
          </a:xfrm>
          <a:custGeom>
            <a:avLst/>
            <a:gdLst/>
            <a:ahLst/>
            <a:cxnLst/>
            <a:rect l="l" t="t" r="r" b="b"/>
            <a:pathLst>
              <a:path w="495300" h="1752600">
                <a:moveTo>
                  <a:pt x="246887" y="0"/>
                </a:moveTo>
                <a:lnTo>
                  <a:pt x="207015" y="11451"/>
                </a:lnTo>
                <a:lnTo>
                  <a:pt x="169127" y="44610"/>
                </a:lnTo>
                <a:lnTo>
                  <a:pt x="133744" y="97685"/>
                </a:lnTo>
                <a:lnTo>
                  <a:pt x="101388" y="168883"/>
                </a:lnTo>
                <a:lnTo>
                  <a:pt x="86508" y="210718"/>
                </a:lnTo>
                <a:lnTo>
                  <a:pt x="72580" y="256412"/>
                </a:lnTo>
                <a:lnTo>
                  <a:pt x="59669" y="305741"/>
                </a:lnTo>
                <a:lnTo>
                  <a:pt x="47841" y="358481"/>
                </a:lnTo>
                <a:lnTo>
                  <a:pt x="37160" y="414407"/>
                </a:lnTo>
                <a:lnTo>
                  <a:pt x="27692" y="473296"/>
                </a:lnTo>
                <a:lnTo>
                  <a:pt x="19502" y="534923"/>
                </a:lnTo>
                <a:lnTo>
                  <a:pt x="12655" y="599066"/>
                </a:lnTo>
                <a:lnTo>
                  <a:pt x="7216" y="665498"/>
                </a:lnTo>
                <a:lnTo>
                  <a:pt x="3250" y="733998"/>
                </a:lnTo>
                <a:lnTo>
                  <a:pt x="823" y="804339"/>
                </a:lnTo>
                <a:lnTo>
                  <a:pt x="0" y="876299"/>
                </a:lnTo>
                <a:lnTo>
                  <a:pt x="823" y="948260"/>
                </a:lnTo>
                <a:lnTo>
                  <a:pt x="3250" y="1018601"/>
                </a:lnTo>
                <a:lnTo>
                  <a:pt x="7216" y="1087101"/>
                </a:lnTo>
                <a:lnTo>
                  <a:pt x="12655" y="1153533"/>
                </a:lnTo>
                <a:lnTo>
                  <a:pt x="19502" y="1217675"/>
                </a:lnTo>
                <a:lnTo>
                  <a:pt x="27692" y="1279303"/>
                </a:lnTo>
                <a:lnTo>
                  <a:pt x="37160" y="1338192"/>
                </a:lnTo>
                <a:lnTo>
                  <a:pt x="47841" y="1394118"/>
                </a:lnTo>
                <a:lnTo>
                  <a:pt x="59669" y="1446858"/>
                </a:lnTo>
                <a:lnTo>
                  <a:pt x="72580" y="1496186"/>
                </a:lnTo>
                <a:lnTo>
                  <a:pt x="86508" y="1541881"/>
                </a:lnTo>
                <a:lnTo>
                  <a:pt x="101388" y="1583716"/>
                </a:lnTo>
                <a:lnTo>
                  <a:pt x="117155" y="1621468"/>
                </a:lnTo>
                <a:lnTo>
                  <a:pt x="151090" y="1683829"/>
                </a:lnTo>
                <a:lnTo>
                  <a:pt x="187790" y="1727170"/>
                </a:lnTo>
                <a:lnTo>
                  <a:pt x="226736" y="1749699"/>
                </a:lnTo>
                <a:lnTo>
                  <a:pt x="246887" y="1752599"/>
                </a:lnTo>
                <a:lnTo>
                  <a:pt x="267257" y="1749699"/>
                </a:lnTo>
                <a:lnTo>
                  <a:pt x="306573" y="1727170"/>
                </a:lnTo>
                <a:lnTo>
                  <a:pt x="343566" y="1683829"/>
                </a:lnTo>
                <a:lnTo>
                  <a:pt x="377725" y="1621468"/>
                </a:lnTo>
                <a:lnTo>
                  <a:pt x="393582" y="1583716"/>
                </a:lnTo>
                <a:lnTo>
                  <a:pt x="408537" y="1541881"/>
                </a:lnTo>
                <a:lnTo>
                  <a:pt x="422528" y="1496186"/>
                </a:lnTo>
                <a:lnTo>
                  <a:pt x="435491" y="1446858"/>
                </a:lnTo>
                <a:lnTo>
                  <a:pt x="447361" y="1394118"/>
                </a:lnTo>
                <a:lnTo>
                  <a:pt x="458074" y="1338192"/>
                </a:lnTo>
                <a:lnTo>
                  <a:pt x="467566" y="1279303"/>
                </a:lnTo>
                <a:lnTo>
                  <a:pt x="475773" y="1217675"/>
                </a:lnTo>
                <a:lnTo>
                  <a:pt x="482632" y="1153533"/>
                </a:lnTo>
                <a:lnTo>
                  <a:pt x="488078" y="1087101"/>
                </a:lnTo>
                <a:lnTo>
                  <a:pt x="492047" y="1018601"/>
                </a:lnTo>
                <a:lnTo>
                  <a:pt x="494476" y="948260"/>
                </a:lnTo>
                <a:lnTo>
                  <a:pt x="495299" y="876299"/>
                </a:lnTo>
                <a:lnTo>
                  <a:pt x="494476" y="804339"/>
                </a:lnTo>
                <a:lnTo>
                  <a:pt x="492047" y="733998"/>
                </a:lnTo>
                <a:lnTo>
                  <a:pt x="488078" y="665498"/>
                </a:lnTo>
                <a:lnTo>
                  <a:pt x="482632" y="599066"/>
                </a:lnTo>
                <a:lnTo>
                  <a:pt x="475773" y="534923"/>
                </a:lnTo>
                <a:lnTo>
                  <a:pt x="467566" y="473296"/>
                </a:lnTo>
                <a:lnTo>
                  <a:pt x="458074" y="414407"/>
                </a:lnTo>
                <a:lnTo>
                  <a:pt x="447361" y="358481"/>
                </a:lnTo>
                <a:lnTo>
                  <a:pt x="435491" y="305741"/>
                </a:lnTo>
                <a:lnTo>
                  <a:pt x="422528" y="256412"/>
                </a:lnTo>
                <a:lnTo>
                  <a:pt x="408537" y="210718"/>
                </a:lnTo>
                <a:lnTo>
                  <a:pt x="393582" y="168883"/>
                </a:lnTo>
                <a:lnTo>
                  <a:pt x="377725" y="131131"/>
                </a:lnTo>
                <a:lnTo>
                  <a:pt x="343566" y="68770"/>
                </a:lnTo>
                <a:lnTo>
                  <a:pt x="306573" y="25429"/>
                </a:lnTo>
                <a:lnTo>
                  <a:pt x="267257" y="2900"/>
                </a:lnTo>
                <a:lnTo>
                  <a:pt x="246887" y="0"/>
                </a:lnTo>
                <a:close/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141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903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613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375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909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471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233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767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329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091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25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187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949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483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045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807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341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437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4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4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4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4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4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755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69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51721" y="2380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69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19900" y="22860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126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95762" y="2362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95762" y="2362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95762" y="2362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051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315200" y="2362200"/>
            <a:ext cx="0" cy="3200400"/>
          </a:xfrm>
          <a:custGeom>
            <a:avLst/>
            <a:gdLst/>
            <a:ahLst/>
            <a:cxnLst/>
            <a:rect l="l" t="t" r="r" b="b"/>
            <a:pathLst>
              <a:path h="3200400">
                <a:moveTo>
                  <a:pt x="0" y="0"/>
                </a:moveTo>
                <a:lnTo>
                  <a:pt x="0" y="32003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391400" y="2362200"/>
            <a:ext cx="0" cy="3200400"/>
          </a:xfrm>
          <a:custGeom>
            <a:avLst/>
            <a:gdLst/>
            <a:ahLst/>
            <a:cxnLst/>
            <a:rect l="l" t="t" r="r" b="b"/>
            <a:pathLst>
              <a:path h="3200400">
                <a:moveTo>
                  <a:pt x="0" y="0"/>
                </a:moveTo>
                <a:lnTo>
                  <a:pt x="0" y="32003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315362" y="5486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29500" y="3181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4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4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4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4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4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576512" y="2043112"/>
            <a:ext cx="4897437" cy="689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52712" y="3819144"/>
            <a:ext cx="4752974" cy="690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2209" y="4953000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171489" y="154895"/>
                </a:moveTo>
                <a:lnTo>
                  <a:pt x="169610" y="143255"/>
                </a:lnTo>
                <a:lnTo>
                  <a:pt x="85790" y="0"/>
                </a:lnTo>
                <a:lnTo>
                  <a:pt x="1970" y="143255"/>
                </a:lnTo>
                <a:lnTo>
                  <a:pt x="0" y="151164"/>
                </a:lnTo>
                <a:lnTo>
                  <a:pt x="3475" y="161521"/>
                </a:lnTo>
                <a:lnTo>
                  <a:pt x="14669" y="170883"/>
                </a:lnTo>
                <a:lnTo>
                  <a:pt x="26724" y="169629"/>
                </a:lnTo>
                <a:lnTo>
                  <a:pt x="35498" y="161543"/>
                </a:lnTo>
                <a:lnTo>
                  <a:pt x="65978" y="109589"/>
                </a:lnTo>
                <a:lnTo>
                  <a:pt x="65978" y="38099"/>
                </a:lnTo>
                <a:lnTo>
                  <a:pt x="104078" y="38099"/>
                </a:lnTo>
                <a:lnTo>
                  <a:pt x="104078" y="105141"/>
                </a:lnTo>
                <a:lnTo>
                  <a:pt x="142150" y="168028"/>
                </a:lnTo>
                <a:lnTo>
                  <a:pt x="152946" y="170228"/>
                </a:lnTo>
                <a:lnTo>
                  <a:pt x="166261" y="165533"/>
                </a:lnTo>
                <a:lnTo>
                  <a:pt x="171489" y="154895"/>
                </a:lnTo>
                <a:close/>
              </a:path>
              <a:path w="172085" h="171450">
                <a:moveTo>
                  <a:pt x="104078" y="105141"/>
                </a:moveTo>
                <a:lnTo>
                  <a:pt x="104078" y="38099"/>
                </a:lnTo>
                <a:lnTo>
                  <a:pt x="65978" y="38099"/>
                </a:lnTo>
                <a:lnTo>
                  <a:pt x="65978" y="109589"/>
                </a:lnTo>
                <a:lnTo>
                  <a:pt x="69026" y="104393"/>
                </a:lnTo>
                <a:lnTo>
                  <a:pt x="69026" y="47243"/>
                </a:lnTo>
                <a:lnTo>
                  <a:pt x="102554" y="47243"/>
                </a:lnTo>
                <a:lnTo>
                  <a:pt x="102554" y="102624"/>
                </a:lnTo>
                <a:lnTo>
                  <a:pt x="104078" y="105141"/>
                </a:lnTo>
                <a:close/>
              </a:path>
              <a:path w="172085" h="171450">
                <a:moveTo>
                  <a:pt x="104078" y="152399"/>
                </a:moveTo>
                <a:lnTo>
                  <a:pt x="104078" y="105141"/>
                </a:lnTo>
                <a:lnTo>
                  <a:pt x="86053" y="75369"/>
                </a:lnTo>
                <a:lnTo>
                  <a:pt x="65978" y="109589"/>
                </a:lnTo>
                <a:lnTo>
                  <a:pt x="65978" y="152399"/>
                </a:lnTo>
                <a:lnTo>
                  <a:pt x="104078" y="152399"/>
                </a:lnTo>
                <a:close/>
              </a:path>
              <a:path w="172085" h="171450">
                <a:moveTo>
                  <a:pt x="102554" y="47243"/>
                </a:moveTo>
                <a:lnTo>
                  <a:pt x="69026" y="47243"/>
                </a:lnTo>
                <a:lnTo>
                  <a:pt x="86053" y="75369"/>
                </a:lnTo>
                <a:lnTo>
                  <a:pt x="102554" y="47243"/>
                </a:lnTo>
                <a:close/>
              </a:path>
              <a:path w="172085" h="171450">
                <a:moveTo>
                  <a:pt x="86053" y="75369"/>
                </a:moveTo>
                <a:lnTo>
                  <a:pt x="69026" y="47243"/>
                </a:lnTo>
                <a:lnTo>
                  <a:pt x="69026" y="104393"/>
                </a:lnTo>
                <a:lnTo>
                  <a:pt x="86053" y="75369"/>
                </a:lnTo>
                <a:close/>
              </a:path>
              <a:path w="172085" h="171450">
                <a:moveTo>
                  <a:pt x="102554" y="102624"/>
                </a:moveTo>
                <a:lnTo>
                  <a:pt x="102554" y="47243"/>
                </a:lnTo>
                <a:lnTo>
                  <a:pt x="86053" y="75369"/>
                </a:lnTo>
                <a:lnTo>
                  <a:pt x="102554" y="102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279138" y="4899054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29500" y="49345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4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4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4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4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4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012937" y="4809138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9134855" y="1592579"/>
            <a:ext cx="177165" cy="713740"/>
          </a:xfrm>
          <a:custGeom>
            <a:avLst/>
            <a:gdLst/>
            <a:ahLst/>
            <a:cxnLst/>
            <a:rect l="l" t="t" r="r" b="b"/>
            <a:pathLst>
              <a:path w="177165" h="713739">
                <a:moveTo>
                  <a:pt x="176995" y="52172"/>
                </a:moveTo>
                <a:lnTo>
                  <a:pt x="172597" y="39927"/>
                </a:lnTo>
                <a:lnTo>
                  <a:pt x="161543" y="33527"/>
                </a:lnTo>
                <a:lnTo>
                  <a:pt x="0" y="0"/>
                </a:lnTo>
                <a:lnTo>
                  <a:pt x="15239" y="47567"/>
                </a:lnTo>
                <a:lnTo>
                  <a:pt x="15239" y="38099"/>
                </a:lnTo>
                <a:lnTo>
                  <a:pt x="42671" y="10667"/>
                </a:lnTo>
                <a:lnTo>
                  <a:pt x="48767" y="16763"/>
                </a:lnTo>
                <a:lnTo>
                  <a:pt x="79247" y="53339"/>
                </a:lnTo>
                <a:lnTo>
                  <a:pt x="80587" y="55081"/>
                </a:lnTo>
                <a:lnTo>
                  <a:pt x="161404" y="70733"/>
                </a:lnTo>
                <a:lnTo>
                  <a:pt x="171610" y="65344"/>
                </a:lnTo>
                <a:lnTo>
                  <a:pt x="176995" y="52172"/>
                </a:lnTo>
                <a:close/>
              </a:path>
              <a:path w="177165" h="713739">
                <a:moveTo>
                  <a:pt x="132587" y="540511"/>
                </a:moveTo>
                <a:lnTo>
                  <a:pt x="132587" y="371855"/>
                </a:lnTo>
                <a:lnTo>
                  <a:pt x="126491" y="419099"/>
                </a:lnTo>
                <a:lnTo>
                  <a:pt x="117347" y="464819"/>
                </a:lnTo>
                <a:lnTo>
                  <a:pt x="103631" y="512063"/>
                </a:lnTo>
                <a:lnTo>
                  <a:pt x="73151" y="580643"/>
                </a:lnTo>
                <a:lnTo>
                  <a:pt x="48767" y="626363"/>
                </a:lnTo>
                <a:lnTo>
                  <a:pt x="19811" y="669035"/>
                </a:lnTo>
                <a:lnTo>
                  <a:pt x="3047" y="690371"/>
                </a:lnTo>
                <a:lnTo>
                  <a:pt x="33527" y="713231"/>
                </a:lnTo>
                <a:lnTo>
                  <a:pt x="50291" y="690371"/>
                </a:lnTo>
                <a:lnTo>
                  <a:pt x="67055" y="669035"/>
                </a:lnTo>
                <a:lnTo>
                  <a:pt x="80771" y="644651"/>
                </a:lnTo>
                <a:lnTo>
                  <a:pt x="96011" y="621791"/>
                </a:lnTo>
                <a:lnTo>
                  <a:pt x="108203" y="597407"/>
                </a:lnTo>
                <a:lnTo>
                  <a:pt x="129539" y="548639"/>
                </a:lnTo>
                <a:lnTo>
                  <a:pt x="132587" y="540511"/>
                </a:lnTo>
                <a:close/>
              </a:path>
              <a:path w="177165" h="713739">
                <a:moveTo>
                  <a:pt x="80587" y="55081"/>
                </a:moveTo>
                <a:lnTo>
                  <a:pt x="79247" y="53339"/>
                </a:lnTo>
                <a:lnTo>
                  <a:pt x="48767" y="16763"/>
                </a:lnTo>
                <a:lnTo>
                  <a:pt x="42671" y="10667"/>
                </a:lnTo>
                <a:lnTo>
                  <a:pt x="15239" y="38099"/>
                </a:lnTo>
                <a:lnTo>
                  <a:pt x="21335" y="44195"/>
                </a:lnTo>
                <a:lnTo>
                  <a:pt x="24383" y="47548"/>
                </a:lnTo>
                <a:lnTo>
                  <a:pt x="24383" y="44195"/>
                </a:lnTo>
                <a:lnTo>
                  <a:pt x="47243" y="19811"/>
                </a:lnTo>
                <a:lnTo>
                  <a:pt x="56976" y="50508"/>
                </a:lnTo>
                <a:lnTo>
                  <a:pt x="80587" y="55081"/>
                </a:lnTo>
                <a:close/>
              </a:path>
              <a:path w="177165" h="713739">
                <a:moveTo>
                  <a:pt x="86867" y="144779"/>
                </a:moveTo>
                <a:lnTo>
                  <a:pt x="50291" y="77723"/>
                </a:lnTo>
                <a:lnTo>
                  <a:pt x="21335" y="44195"/>
                </a:lnTo>
                <a:lnTo>
                  <a:pt x="15239" y="38099"/>
                </a:lnTo>
                <a:lnTo>
                  <a:pt x="15239" y="47567"/>
                </a:lnTo>
                <a:lnTo>
                  <a:pt x="50291" y="156971"/>
                </a:lnTo>
                <a:lnTo>
                  <a:pt x="54536" y="163721"/>
                </a:lnTo>
                <a:lnTo>
                  <a:pt x="64606" y="168623"/>
                </a:lnTo>
                <a:lnTo>
                  <a:pt x="78965" y="167040"/>
                </a:lnTo>
                <a:lnTo>
                  <a:pt x="86356" y="157563"/>
                </a:lnTo>
                <a:lnTo>
                  <a:pt x="86867" y="144779"/>
                </a:lnTo>
                <a:close/>
              </a:path>
              <a:path w="177165" h="713739">
                <a:moveTo>
                  <a:pt x="56976" y="50508"/>
                </a:moveTo>
                <a:lnTo>
                  <a:pt x="47243" y="19811"/>
                </a:lnTo>
                <a:lnTo>
                  <a:pt x="24383" y="44195"/>
                </a:lnTo>
                <a:lnTo>
                  <a:pt x="56976" y="50508"/>
                </a:lnTo>
                <a:close/>
              </a:path>
              <a:path w="177165" h="713739">
                <a:moveTo>
                  <a:pt x="80213" y="123793"/>
                </a:moveTo>
                <a:lnTo>
                  <a:pt x="56976" y="50508"/>
                </a:lnTo>
                <a:lnTo>
                  <a:pt x="24383" y="44195"/>
                </a:lnTo>
                <a:lnTo>
                  <a:pt x="24383" y="47548"/>
                </a:lnTo>
                <a:lnTo>
                  <a:pt x="36575" y="60959"/>
                </a:lnTo>
                <a:lnTo>
                  <a:pt x="50291" y="77723"/>
                </a:lnTo>
                <a:lnTo>
                  <a:pt x="74675" y="114299"/>
                </a:lnTo>
                <a:lnTo>
                  <a:pt x="80213" y="123793"/>
                </a:lnTo>
                <a:close/>
              </a:path>
              <a:path w="177165" h="713739">
                <a:moveTo>
                  <a:pt x="170687" y="373379"/>
                </a:moveTo>
                <a:lnTo>
                  <a:pt x="170687" y="298703"/>
                </a:lnTo>
                <a:lnTo>
                  <a:pt x="164591" y="249935"/>
                </a:lnTo>
                <a:lnTo>
                  <a:pt x="153923" y="204215"/>
                </a:lnTo>
                <a:lnTo>
                  <a:pt x="138683" y="158495"/>
                </a:lnTo>
                <a:lnTo>
                  <a:pt x="118871" y="114299"/>
                </a:lnTo>
                <a:lnTo>
                  <a:pt x="94487" y="73151"/>
                </a:lnTo>
                <a:lnTo>
                  <a:pt x="56976" y="50508"/>
                </a:lnTo>
                <a:lnTo>
                  <a:pt x="80213" y="123793"/>
                </a:lnTo>
                <a:lnTo>
                  <a:pt x="85343" y="132587"/>
                </a:lnTo>
                <a:lnTo>
                  <a:pt x="103631" y="172211"/>
                </a:lnTo>
                <a:lnTo>
                  <a:pt x="111251" y="193547"/>
                </a:lnTo>
                <a:lnTo>
                  <a:pt x="117347" y="214883"/>
                </a:lnTo>
                <a:lnTo>
                  <a:pt x="126491" y="257555"/>
                </a:lnTo>
                <a:lnTo>
                  <a:pt x="132587" y="303275"/>
                </a:lnTo>
                <a:lnTo>
                  <a:pt x="132587" y="540511"/>
                </a:lnTo>
                <a:lnTo>
                  <a:pt x="138683" y="524255"/>
                </a:lnTo>
                <a:lnTo>
                  <a:pt x="147827" y="498347"/>
                </a:lnTo>
                <a:lnTo>
                  <a:pt x="160019" y="449579"/>
                </a:lnTo>
                <a:lnTo>
                  <a:pt x="164591" y="423671"/>
                </a:lnTo>
                <a:lnTo>
                  <a:pt x="170687" y="37337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589942" y="1577339"/>
            <a:ext cx="194945" cy="716280"/>
          </a:xfrm>
          <a:custGeom>
            <a:avLst/>
            <a:gdLst/>
            <a:ahLst/>
            <a:cxnLst/>
            <a:rect l="l" t="t" r="r" b="b"/>
            <a:pathLst>
              <a:path w="194945" h="716280">
                <a:moveTo>
                  <a:pt x="156293" y="713155"/>
                </a:moveTo>
                <a:lnTo>
                  <a:pt x="156293" y="675131"/>
                </a:lnTo>
                <a:lnTo>
                  <a:pt x="125813" y="697991"/>
                </a:lnTo>
                <a:lnTo>
                  <a:pt x="115145" y="682751"/>
                </a:lnTo>
                <a:lnTo>
                  <a:pt x="101429" y="659891"/>
                </a:lnTo>
                <a:lnTo>
                  <a:pt x="92753" y="646877"/>
                </a:lnTo>
                <a:lnTo>
                  <a:pt x="17593" y="617096"/>
                </a:lnTo>
                <a:lnTo>
                  <a:pt x="7516" y="621555"/>
                </a:lnTo>
                <a:lnTo>
                  <a:pt x="0" y="633367"/>
                </a:lnTo>
                <a:lnTo>
                  <a:pt x="2507" y="645142"/>
                </a:lnTo>
                <a:lnTo>
                  <a:pt x="11513" y="653795"/>
                </a:lnTo>
                <a:lnTo>
                  <a:pt x="156293" y="713155"/>
                </a:lnTo>
                <a:close/>
              </a:path>
              <a:path w="194945" h="716280">
                <a:moveTo>
                  <a:pt x="194393" y="28955"/>
                </a:moveTo>
                <a:lnTo>
                  <a:pt x="168485" y="0"/>
                </a:lnTo>
                <a:lnTo>
                  <a:pt x="133433" y="32003"/>
                </a:lnTo>
                <a:lnTo>
                  <a:pt x="102953" y="68579"/>
                </a:lnTo>
                <a:lnTo>
                  <a:pt x="75521" y="108203"/>
                </a:lnTo>
                <a:lnTo>
                  <a:pt x="52661" y="150875"/>
                </a:lnTo>
                <a:lnTo>
                  <a:pt x="35897" y="195071"/>
                </a:lnTo>
                <a:lnTo>
                  <a:pt x="22181" y="242315"/>
                </a:lnTo>
                <a:lnTo>
                  <a:pt x="11513" y="313943"/>
                </a:lnTo>
                <a:lnTo>
                  <a:pt x="11513" y="388619"/>
                </a:lnTo>
                <a:lnTo>
                  <a:pt x="17609" y="438911"/>
                </a:lnTo>
                <a:lnTo>
                  <a:pt x="34373" y="513587"/>
                </a:lnTo>
                <a:lnTo>
                  <a:pt x="49613" y="555751"/>
                </a:lnTo>
                <a:lnTo>
                  <a:pt x="49613" y="318515"/>
                </a:lnTo>
                <a:lnTo>
                  <a:pt x="55709" y="272795"/>
                </a:lnTo>
                <a:lnTo>
                  <a:pt x="64853" y="230123"/>
                </a:lnTo>
                <a:lnTo>
                  <a:pt x="78569" y="187451"/>
                </a:lnTo>
                <a:lnTo>
                  <a:pt x="96857" y="147827"/>
                </a:lnTo>
                <a:lnTo>
                  <a:pt x="131909" y="92963"/>
                </a:lnTo>
                <a:lnTo>
                  <a:pt x="160865" y="59435"/>
                </a:lnTo>
                <a:lnTo>
                  <a:pt x="176105" y="44195"/>
                </a:lnTo>
                <a:lnTo>
                  <a:pt x="194393" y="28955"/>
                </a:lnTo>
                <a:close/>
              </a:path>
              <a:path w="194945" h="716280">
                <a:moveTo>
                  <a:pt x="118712" y="657164"/>
                </a:moveTo>
                <a:lnTo>
                  <a:pt x="111450" y="600386"/>
                </a:lnTo>
                <a:lnTo>
                  <a:pt x="109049" y="595883"/>
                </a:lnTo>
                <a:lnTo>
                  <a:pt x="87713" y="550163"/>
                </a:lnTo>
                <a:lnTo>
                  <a:pt x="70949" y="504443"/>
                </a:lnTo>
                <a:lnTo>
                  <a:pt x="55709" y="434339"/>
                </a:lnTo>
                <a:lnTo>
                  <a:pt x="49613" y="387095"/>
                </a:lnTo>
                <a:lnTo>
                  <a:pt x="49613" y="555751"/>
                </a:lnTo>
                <a:lnTo>
                  <a:pt x="52661" y="563879"/>
                </a:lnTo>
                <a:lnTo>
                  <a:pt x="73997" y="612647"/>
                </a:lnTo>
                <a:lnTo>
                  <a:pt x="86189" y="637031"/>
                </a:lnTo>
                <a:lnTo>
                  <a:pt x="92753" y="646877"/>
                </a:lnTo>
                <a:lnTo>
                  <a:pt x="118712" y="657164"/>
                </a:lnTo>
                <a:close/>
              </a:path>
              <a:path w="194945" h="716280">
                <a:moveTo>
                  <a:pt x="148673" y="680846"/>
                </a:moveTo>
                <a:lnTo>
                  <a:pt x="148673" y="669035"/>
                </a:lnTo>
                <a:lnTo>
                  <a:pt x="122765" y="688847"/>
                </a:lnTo>
                <a:lnTo>
                  <a:pt x="118712" y="657164"/>
                </a:lnTo>
                <a:lnTo>
                  <a:pt x="92753" y="646877"/>
                </a:lnTo>
                <a:lnTo>
                  <a:pt x="101429" y="659891"/>
                </a:lnTo>
                <a:lnTo>
                  <a:pt x="115145" y="682751"/>
                </a:lnTo>
                <a:lnTo>
                  <a:pt x="125813" y="697991"/>
                </a:lnTo>
                <a:lnTo>
                  <a:pt x="148673" y="680846"/>
                </a:lnTo>
                <a:close/>
              </a:path>
              <a:path w="194945" h="716280">
                <a:moveTo>
                  <a:pt x="163913" y="716279"/>
                </a:moveTo>
                <a:lnTo>
                  <a:pt x="144101" y="553211"/>
                </a:lnTo>
                <a:lnTo>
                  <a:pt x="141968" y="546606"/>
                </a:lnTo>
                <a:lnTo>
                  <a:pt x="133253" y="538669"/>
                </a:lnTo>
                <a:lnTo>
                  <a:pt x="118842" y="537391"/>
                </a:lnTo>
                <a:lnTo>
                  <a:pt x="108720" y="545200"/>
                </a:lnTo>
                <a:lnTo>
                  <a:pt x="106001" y="557783"/>
                </a:lnTo>
                <a:lnTo>
                  <a:pt x="111450" y="600386"/>
                </a:lnTo>
                <a:lnTo>
                  <a:pt x="133433" y="641603"/>
                </a:lnTo>
                <a:lnTo>
                  <a:pt x="147149" y="662939"/>
                </a:lnTo>
                <a:lnTo>
                  <a:pt x="156293" y="675131"/>
                </a:lnTo>
                <a:lnTo>
                  <a:pt x="156293" y="713155"/>
                </a:lnTo>
                <a:lnTo>
                  <a:pt x="163913" y="716279"/>
                </a:lnTo>
                <a:close/>
              </a:path>
              <a:path w="194945" h="716280">
                <a:moveTo>
                  <a:pt x="156293" y="675131"/>
                </a:moveTo>
                <a:lnTo>
                  <a:pt x="147149" y="662939"/>
                </a:lnTo>
                <a:lnTo>
                  <a:pt x="133433" y="641603"/>
                </a:lnTo>
                <a:lnTo>
                  <a:pt x="111450" y="600386"/>
                </a:lnTo>
                <a:lnTo>
                  <a:pt x="118712" y="657164"/>
                </a:lnTo>
                <a:lnTo>
                  <a:pt x="148673" y="669035"/>
                </a:lnTo>
                <a:lnTo>
                  <a:pt x="148673" y="680846"/>
                </a:lnTo>
                <a:lnTo>
                  <a:pt x="156293" y="675131"/>
                </a:lnTo>
                <a:close/>
              </a:path>
              <a:path w="194945" h="716280">
                <a:moveTo>
                  <a:pt x="148673" y="669035"/>
                </a:moveTo>
                <a:lnTo>
                  <a:pt x="118712" y="657164"/>
                </a:lnTo>
                <a:lnTo>
                  <a:pt x="122765" y="688847"/>
                </a:lnTo>
                <a:lnTo>
                  <a:pt x="148673" y="6690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763000" y="1600200"/>
            <a:ext cx="381000" cy="685800"/>
          </a:xfrm>
          <a:custGeom>
            <a:avLst/>
            <a:gdLst/>
            <a:ahLst/>
            <a:cxnLst/>
            <a:rect l="l" t="t" r="r" b="b"/>
            <a:pathLst>
              <a:path w="381000" h="685800">
                <a:moveTo>
                  <a:pt x="0" y="0"/>
                </a:moveTo>
                <a:lnTo>
                  <a:pt x="380999" y="685799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89787" y="1586360"/>
            <a:ext cx="713740" cy="175895"/>
          </a:xfrm>
          <a:custGeom>
            <a:avLst/>
            <a:gdLst/>
            <a:ahLst/>
            <a:cxnLst/>
            <a:rect l="l" t="t" r="r" b="b"/>
            <a:pathLst>
              <a:path w="713740" h="175894">
                <a:moveTo>
                  <a:pt x="662607" y="118859"/>
                </a:moveTo>
                <a:lnTo>
                  <a:pt x="640079" y="80895"/>
                </a:lnTo>
                <a:lnTo>
                  <a:pt x="598931" y="56511"/>
                </a:lnTo>
                <a:lnTo>
                  <a:pt x="554735" y="36699"/>
                </a:lnTo>
                <a:lnTo>
                  <a:pt x="510539" y="21459"/>
                </a:lnTo>
                <a:lnTo>
                  <a:pt x="463295" y="10791"/>
                </a:lnTo>
                <a:lnTo>
                  <a:pt x="414527" y="4695"/>
                </a:lnTo>
                <a:lnTo>
                  <a:pt x="339851" y="4695"/>
                </a:lnTo>
                <a:lnTo>
                  <a:pt x="289559" y="10791"/>
                </a:lnTo>
                <a:lnTo>
                  <a:pt x="214883" y="27555"/>
                </a:lnTo>
                <a:lnTo>
                  <a:pt x="164591" y="45843"/>
                </a:lnTo>
                <a:lnTo>
                  <a:pt x="115823" y="67179"/>
                </a:lnTo>
                <a:lnTo>
                  <a:pt x="68579" y="94611"/>
                </a:lnTo>
                <a:lnTo>
                  <a:pt x="45719" y="108327"/>
                </a:lnTo>
                <a:lnTo>
                  <a:pt x="22859" y="125091"/>
                </a:lnTo>
                <a:lnTo>
                  <a:pt x="0" y="143379"/>
                </a:lnTo>
                <a:lnTo>
                  <a:pt x="22859" y="172335"/>
                </a:lnTo>
                <a:lnTo>
                  <a:pt x="44195" y="155571"/>
                </a:lnTo>
                <a:lnTo>
                  <a:pt x="65531" y="140331"/>
                </a:lnTo>
                <a:lnTo>
                  <a:pt x="132587" y="102231"/>
                </a:lnTo>
                <a:lnTo>
                  <a:pt x="178307" y="80895"/>
                </a:lnTo>
                <a:lnTo>
                  <a:pt x="224027" y="64131"/>
                </a:lnTo>
                <a:lnTo>
                  <a:pt x="294131" y="48891"/>
                </a:lnTo>
                <a:lnTo>
                  <a:pt x="318515" y="45843"/>
                </a:lnTo>
                <a:lnTo>
                  <a:pt x="341375" y="42795"/>
                </a:lnTo>
                <a:lnTo>
                  <a:pt x="409955" y="42795"/>
                </a:lnTo>
                <a:lnTo>
                  <a:pt x="455675" y="48891"/>
                </a:lnTo>
                <a:lnTo>
                  <a:pt x="498347" y="58035"/>
                </a:lnTo>
                <a:lnTo>
                  <a:pt x="541019" y="71751"/>
                </a:lnTo>
                <a:lnTo>
                  <a:pt x="580643" y="90039"/>
                </a:lnTo>
                <a:lnTo>
                  <a:pt x="595295" y="98586"/>
                </a:lnTo>
                <a:lnTo>
                  <a:pt x="662607" y="118859"/>
                </a:lnTo>
                <a:close/>
              </a:path>
              <a:path w="713740" h="175894">
                <a:moveTo>
                  <a:pt x="702563" y="171965"/>
                </a:moveTo>
                <a:lnTo>
                  <a:pt x="702563" y="132711"/>
                </a:lnTo>
                <a:lnTo>
                  <a:pt x="675131" y="160143"/>
                </a:lnTo>
                <a:lnTo>
                  <a:pt x="669035" y="154047"/>
                </a:lnTo>
                <a:lnTo>
                  <a:pt x="635507" y="125091"/>
                </a:lnTo>
                <a:lnTo>
                  <a:pt x="598931" y="100707"/>
                </a:lnTo>
                <a:lnTo>
                  <a:pt x="560137" y="87997"/>
                </a:lnTo>
                <a:lnTo>
                  <a:pt x="549952" y="93488"/>
                </a:lnTo>
                <a:lnTo>
                  <a:pt x="543277" y="106006"/>
                </a:lnTo>
                <a:lnTo>
                  <a:pt x="546858" y="117863"/>
                </a:lnTo>
                <a:lnTo>
                  <a:pt x="556259" y="125091"/>
                </a:lnTo>
                <a:lnTo>
                  <a:pt x="702563" y="171965"/>
                </a:lnTo>
                <a:close/>
              </a:path>
              <a:path w="713740" h="175894">
                <a:moveTo>
                  <a:pt x="693419" y="141855"/>
                </a:moveTo>
                <a:lnTo>
                  <a:pt x="693419" y="128139"/>
                </a:lnTo>
                <a:lnTo>
                  <a:pt x="669035" y="150999"/>
                </a:lnTo>
                <a:lnTo>
                  <a:pt x="662607" y="118859"/>
                </a:lnTo>
                <a:lnTo>
                  <a:pt x="595295" y="98586"/>
                </a:lnTo>
                <a:lnTo>
                  <a:pt x="598931" y="100707"/>
                </a:lnTo>
                <a:lnTo>
                  <a:pt x="635507" y="125091"/>
                </a:lnTo>
                <a:lnTo>
                  <a:pt x="652271" y="138807"/>
                </a:lnTo>
                <a:lnTo>
                  <a:pt x="669035" y="154047"/>
                </a:lnTo>
                <a:lnTo>
                  <a:pt x="675131" y="160143"/>
                </a:lnTo>
                <a:lnTo>
                  <a:pt x="693419" y="141855"/>
                </a:lnTo>
                <a:close/>
              </a:path>
              <a:path w="713740" h="175894">
                <a:moveTo>
                  <a:pt x="713231" y="175383"/>
                </a:moveTo>
                <a:lnTo>
                  <a:pt x="679703" y="13839"/>
                </a:lnTo>
                <a:lnTo>
                  <a:pt x="676894" y="6736"/>
                </a:lnTo>
                <a:lnTo>
                  <a:pt x="667181" y="275"/>
                </a:lnTo>
                <a:lnTo>
                  <a:pt x="652083" y="0"/>
                </a:lnTo>
                <a:lnTo>
                  <a:pt x="643785" y="8699"/>
                </a:lnTo>
                <a:lnTo>
                  <a:pt x="643127" y="21459"/>
                </a:lnTo>
                <a:lnTo>
                  <a:pt x="657730" y="94472"/>
                </a:lnTo>
                <a:lnTo>
                  <a:pt x="659891" y="96135"/>
                </a:lnTo>
                <a:lnTo>
                  <a:pt x="696467" y="126615"/>
                </a:lnTo>
                <a:lnTo>
                  <a:pt x="702563" y="132711"/>
                </a:lnTo>
                <a:lnTo>
                  <a:pt x="702563" y="171965"/>
                </a:lnTo>
                <a:lnTo>
                  <a:pt x="713231" y="175383"/>
                </a:lnTo>
                <a:close/>
              </a:path>
              <a:path w="713740" h="175894">
                <a:moveTo>
                  <a:pt x="702563" y="132711"/>
                </a:moveTo>
                <a:lnTo>
                  <a:pt x="696467" y="126615"/>
                </a:lnTo>
                <a:lnTo>
                  <a:pt x="659891" y="96135"/>
                </a:lnTo>
                <a:lnTo>
                  <a:pt x="657730" y="94472"/>
                </a:lnTo>
                <a:lnTo>
                  <a:pt x="662607" y="118859"/>
                </a:lnTo>
                <a:lnTo>
                  <a:pt x="693419" y="128139"/>
                </a:lnTo>
                <a:lnTo>
                  <a:pt x="693419" y="141855"/>
                </a:lnTo>
                <a:lnTo>
                  <a:pt x="702563" y="132711"/>
                </a:lnTo>
                <a:close/>
              </a:path>
              <a:path w="713740" h="175894">
                <a:moveTo>
                  <a:pt x="693419" y="128139"/>
                </a:moveTo>
                <a:lnTo>
                  <a:pt x="662607" y="118859"/>
                </a:lnTo>
                <a:lnTo>
                  <a:pt x="669035" y="150999"/>
                </a:lnTo>
                <a:lnTo>
                  <a:pt x="693419" y="128139"/>
                </a:lnTo>
                <a:close/>
              </a:path>
            </a:pathLst>
          </a:custGeom>
          <a:solidFill>
            <a:srgbClr val="98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1979" y="2112263"/>
            <a:ext cx="716280" cy="193675"/>
          </a:xfrm>
          <a:custGeom>
            <a:avLst/>
            <a:gdLst/>
            <a:ahLst/>
            <a:cxnLst/>
            <a:rect l="l" t="t" r="r" b="b"/>
            <a:pathLst>
              <a:path w="716280" h="193675">
                <a:moveTo>
                  <a:pt x="179981" y="67630"/>
                </a:moveTo>
                <a:lnTo>
                  <a:pt x="174782" y="56129"/>
                </a:lnTo>
                <a:lnTo>
                  <a:pt x="163067" y="50291"/>
                </a:lnTo>
                <a:lnTo>
                  <a:pt x="0" y="30479"/>
                </a:lnTo>
                <a:lnTo>
                  <a:pt x="18287" y="75084"/>
                </a:lnTo>
                <a:lnTo>
                  <a:pt x="18287" y="68579"/>
                </a:lnTo>
                <a:lnTo>
                  <a:pt x="41147" y="38099"/>
                </a:lnTo>
                <a:lnTo>
                  <a:pt x="53339" y="47243"/>
                </a:lnTo>
                <a:lnTo>
                  <a:pt x="74675" y="60959"/>
                </a:lnTo>
                <a:lnTo>
                  <a:pt x="114279" y="82081"/>
                </a:lnTo>
                <a:lnTo>
                  <a:pt x="164901" y="88175"/>
                </a:lnTo>
                <a:lnTo>
                  <a:pt x="174848" y="81608"/>
                </a:lnTo>
                <a:lnTo>
                  <a:pt x="179981" y="67630"/>
                </a:lnTo>
                <a:close/>
              </a:path>
              <a:path w="716280" h="193675">
                <a:moveTo>
                  <a:pt x="114279" y="82081"/>
                </a:moveTo>
                <a:lnTo>
                  <a:pt x="74675" y="60959"/>
                </a:lnTo>
                <a:lnTo>
                  <a:pt x="53339" y="47243"/>
                </a:lnTo>
                <a:lnTo>
                  <a:pt x="41147" y="38099"/>
                </a:lnTo>
                <a:lnTo>
                  <a:pt x="18287" y="68579"/>
                </a:lnTo>
                <a:lnTo>
                  <a:pt x="27431" y="75691"/>
                </a:lnTo>
                <a:lnTo>
                  <a:pt x="27431" y="71627"/>
                </a:lnTo>
                <a:lnTo>
                  <a:pt x="47243" y="45719"/>
                </a:lnTo>
                <a:lnTo>
                  <a:pt x="59524" y="75490"/>
                </a:lnTo>
                <a:lnTo>
                  <a:pt x="114279" y="82081"/>
                </a:lnTo>
                <a:close/>
              </a:path>
              <a:path w="716280" h="193675">
                <a:moveTo>
                  <a:pt x="98923" y="180065"/>
                </a:moveTo>
                <a:lnTo>
                  <a:pt x="97535" y="167639"/>
                </a:lnTo>
                <a:lnTo>
                  <a:pt x="70655" y="102475"/>
                </a:lnTo>
                <a:lnTo>
                  <a:pt x="56387" y="92963"/>
                </a:lnTo>
                <a:lnTo>
                  <a:pt x="32003" y="79247"/>
                </a:lnTo>
                <a:lnTo>
                  <a:pt x="18287" y="68579"/>
                </a:lnTo>
                <a:lnTo>
                  <a:pt x="18287" y="75084"/>
                </a:lnTo>
                <a:lnTo>
                  <a:pt x="62483" y="182879"/>
                </a:lnTo>
                <a:lnTo>
                  <a:pt x="68455" y="189872"/>
                </a:lnTo>
                <a:lnTo>
                  <a:pt x="78971" y="193149"/>
                </a:lnTo>
                <a:lnTo>
                  <a:pt x="93272" y="190141"/>
                </a:lnTo>
                <a:lnTo>
                  <a:pt x="98923" y="180065"/>
                </a:lnTo>
                <a:close/>
              </a:path>
              <a:path w="716280" h="193675">
                <a:moveTo>
                  <a:pt x="59524" y="75490"/>
                </a:moveTo>
                <a:lnTo>
                  <a:pt x="47243" y="45719"/>
                </a:lnTo>
                <a:lnTo>
                  <a:pt x="27431" y="71627"/>
                </a:lnTo>
                <a:lnTo>
                  <a:pt x="59524" y="75490"/>
                </a:lnTo>
                <a:close/>
              </a:path>
              <a:path w="716280" h="193675">
                <a:moveTo>
                  <a:pt x="70655" y="102475"/>
                </a:moveTo>
                <a:lnTo>
                  <a:pt x="59524" y="75490"/>
                </a:lnTo>
                <a:lnTo>
                  <a:pt x="27431" y="71627"/>
                </a:lnTo>
                <a:lnTo>
                  <a:pt x="27431" y="75691"/>
                </a:lnTo>
                <a:lnTo>
                  <a:pt x="32003" y="79247"/>
                </a:lnTo>
                <a:lnTo>
                  <a:pt x="56387" y="92963"/>
                </a:lnTo>
                <a:lnTo>
                  <a:pt x="70655" y="102475"/>
                </a:lnTo>
                <a:close/>
              </a:path>
              <a:path w="716280" h="193675">
                <a:moveTo>
                  <a:pt x="716279" y="25907"/>
                </a:moveTo>
                <a:lnTo>
                  <a:pt x="687323" y="0"/>
                </a:lnTo>
                <a:lnTo>
                  <a:pt x="672083" y="18287"/>
                </a:lnTo>
                <a:lnTo>
                  <a:pt x="656843" y="33527"/>
                </a:lnTo>
                <a:lnTo>
                  <a:pt x="623315" y="62483"/>
                </a:lnTo>
                <a:lnTo>
                  <a:pt x="586739" y="86867"/>
                </a:lnTo>
                <a:lnTo>
                  <a:pt x="528827" y="115823"/>
                </a:lnTo>
                <a:lnTo>
                  <a:pt x="486155" y="129539"/>
                </a:lnTo>
                <a:lnTo>
                  <a:pt x="443483" y="138683"/>
                </a:lnTo>
                <a:lnTo>
                  <a:pt x="397763" y="144779"/>
                </a:lnTo>
                <a:lnTo>
                  <a:pt x="329183" y="144779"/>
                </a:lnTo>
                <a:lnTo>
                  <a:pt x="306323" y="141731"/>
                </a:lnTo>
                <a:lnTo>
                  <a:pt x="281939" y="138683"/>
                </a:lnTo>
                <a:lnTo>
                  <a:pt x="236219" y="129539"/>
                </a:lnTo>
                <a:lnTo>
                  <a:pt x="188975" y="115823"/>
                </a:lnTo>
                <a:lnTo>
                  <a:pt x="120395" y="85343"/>
                </a:lnTo>
                <a:lnTo>
                  <a:pt x="114279" y="82081"/>
                </a:lnTo>
                <a:lnTo>
                  <a:pt x="59524" y="75490"/>
                </a:lnTo>
                <a:lnTo>
                  <a:pt x="79247" y="108203"/>
                </a:lnTo>
                <a:lnTo>
                  <a:pt x="152399" y="141731"/>
                </a:lnTo>
                <a:lnTo>
                  <a:pt x="202691" y="160019"/>
                </a:lnTo>
                <a:lnTo>
                  <a:pt x="251459" y="172211"/>
                </a:lnTo>
                <a:lnTo>
                  <a:pt x="301751" y="179831"/>
                </a:lnTo>
                <a:lnTo>
                  <a:pt x="327659" y="182879"/>
                </a:lnTo>
                <a:lnTo>
                  <a:pt x="402335" y="182879"/>
                </a:lnTo>
                <a:lnTo>
                  <a:pt x="451103" y="176783"/>
                </a:lnTo>
                <a:lnTo>
                  <a:pt x="496823" y="166115"/>
                </a:lnTo>
                <a:lnTo>
                  <a:pt x="542543" y="150875"/>
                </a:lnTo>
                <a:lnTo>
                  <a:pt x="586739" y="131063"/>
                </a:lnTo>
                <a:lnTo>
                  <a:pt x="627887" y="106679"/>
                </a:lnTo>
                <a:lnTo>
                  <a:pt x="684275" y="60959"/>
                </a:lnTo>
                <a:lnTo>
                  <a:pt x="716279" y="25907"/>
                </a:lnTo>
                <a:close/>
              </a:path>
            </a:pathLst>
          </a:custGeom>
          <a:solidFill>
            <a:srgbClr val="98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9600" y="1752600"/>
            <a:ext cx="685800" cy="381000"/>
          </a:xfrm>
          <a:custGeom>
            <a:avLst/>
            <a:gdLst/>
            <a:ahLst/>
            <a:cxnLst/>
            <a:rect l="l" t="t" r="r" b="b"/>
            <a:pathLst>
              <a:path w="685800" h="381000">
                <a:moveTo>
                  <a:pt x="685799" y="380999"/>
                </a:moveTo>
                <a:lnTo>
                  <a:pt x="0" y="0"/>
                </a:lnTo>
              </a:path>
            </a:pathLst>
          </a:custGeom>
          <a:ln w="38099">
            <a:solidFill>
              <a:srgbClr val="98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936737" y="4075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955537" y="4075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69738" y="4075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583938" y="4075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898138" y="4075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327137" y="4075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641337" y="4075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374139" y="5553635"/>
            <a:ext cx="7745730" cy="1491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200"/>
              </a:lnSpc>
              <a:spcBef>
                <a:spcPts val="1085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Wh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3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look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oil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carr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spc="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ng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nt is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1800" b="1" spc="3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oil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k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nt is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ck</a:t>
            </a:r>
            <a:r>
              <a:rPr sz="1800" b="1" spc="25" dirty="0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is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co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il b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k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ou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ol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572000" y="1057300"/>
            <a:ext cx="171450" cy="172085"/>
          </a:xfrm>
          <a:custGeom>
            <a:avLst/>
            <a:gdLst/>
            <a:ahLst/>
            <a:cxnLst/>
            <a:rect l="l" t="t" r="r" b="b"/>
            <a:pathLst>
              <a:path w="171450" h="172084">
                <a:moveTo>
                  <a:pt x="170228" y="18542"/>
                </a:moveTo>
                <a:lnTo>
                  <a:pt x="165533" y="5227"/>
                </a:lnTo>
                <a:lnTo>
                  <a:pt x="154895" y="0"/>
                </a:lnTo>
                <a:lnTo>
                  <a:pt x="143255" y="1879"/>
                </a:lnTo>
                <a:lnTo>
                  <a:pt x="0" y="85699"/>
                </a:lnTo>
                <a:lnTo>
                  <a:pt x="38099" y="107991"/>
                </a:lnTo>
                <a:lnTo>
                  <a:pt x="38099" y="65887"/>
                </a:lnTo>
                <a:lnTo>
                  <a:pt x="107659" y="65887"/>
                </a:lnTo>
                <a:lnTo>
                  <a:pt x="168028" y="29338"/>
                </a:lnTo>
                <a:lnTo>
                  <a:pt x="170228" y="18542"/>
                </a:lnTo>
                <a:close/>
              </a:path>
              <a:path w="171450" h="172084">
                <a:moveTo>
                  <a:pt x="107659" y="65887"/>
                </a:moveTo>
                <a:lnTo>
                  <a:pt x="38099" y="65887"/>
                </a:lnTo>
                <a:lnTo>
                  <a:pt x="38099" y="103987"/>
                </a:lnTo>
                <a:lnTo>
                  <a:pt x="47243" y="103987"/>
                </a:lnTo>
                <a:lnTo>
                  <a:pt x="47243" y="68935"/>
                </a:lnTo>
                <a:lnTo>
                  <a:pt x="75369" y="85435"/>
                </a:lnTo>
                <a:lnTo>
                  <a:pt x="107659" y="65887"/>
                </a:lnTo>
                <a:close/>
              </a:path>
              <a:path w="171450" h="172084">
                <a:moveTo>
                  <a:pt x="170883" y="156819"/>
                </a:moveTo>
                <a:lnTo>
                  <a:pt x="169629" y="144764"/>
                </a:lnTo>
                <a:lnTo>
                  <a:pt x="161543" y="135991"/>
                </a:lnTo>
                <a:lnTo>
                  <a:pt x="106991" y="103987"/>
                </a:lnTo>
                <a:lnTo>
                  <a:pt x="38099" y="103987"/>
                </a:lnTo>
                <a:lnTo>
                  <a:pt x="38099" y="107991"/>
                </a:lnTo>
                <a:lnTo>
                  <a:pt x="143255" y="169519"/>
                </a:lnTo>
                <a:lnTo>
                  <a:pt x="151164" y="171489"/>
                </a:lnTo>
                <a:lnTo>
                  <a:pt x="161521" y="168013"/>
                </a:lnTo>
                <a:lnTo>
                  <a:pt x="170883" y="156819"/>
                </a:lnTo>
                <a:close/>
              </a:path>
              <a:path w="171450" h="172084">
                <a:moveTo>
                  <a:pt x="75369" y="85435"/>
                </a:moveTo>
                <a:lnTo>
                  <a:pt x="47243" y="68935"/>
                </a:lnTo>
                <a:lnTo>
                  <a:pt x="47243" y="102463"/>
                </a:lnTo>
                <a:lnTo>
                  <a:pt x="75369" y="85435"/>
                </a:lnTo>
                <a:close/>
              </a:path>
              <a:path w="171450" h="172084">
                <a:moveTo>
                  <a:pt x="106991" y="103987"/>
                </a:moveTo>
                <a:lnTo>
                  <a:pt x="75369" y="85435"/>
                </a:lnTo>
                <a:lnTo>
                  <a:pt x="47243" y="102463"/>
                </a:lnTo>
                <a:lnTo>
                  <a:pt x="47243" y="103987"/>
                </a:lnTo>
                <a:lnTo>
                  <a:pt x="106991" y="103987"/>
                </a:lnTo>
                <a:close/>
              </a:path>
              <a:path w="171450" h="172084">
                <a:moveTo>
                  <a:pt x="152399" y="103987"/>
                </a:moveTo>
                <a:lnTo>
                  <a:pt x="152399" y="65887"/>
                </a:lnTo>
                <a:lnTo>
                  <a:pt x="107659" y="65887"/>
                </a:lnTo>
                <a:lnTo>
                  <a:pt x="75369" y="85435"/>
                </a:lnTo>
                <a:lnTo>
                  <a:pt x="106991" y="103987"/>
                </a:lnTo>
                <a:lnTo>
                  <a:pt x="152399" y="10398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371600" y="1143000"/>
            <a:ext cx="7162800" cy="1752600"/>
          </a:xfrm>
          <a:custGeom>
            <a:avLst/>
            <a:gdLst/>
            <a:ahLst/>
            <a:cxnLst/>
            <a:rect l="l" t="t" r="r" b="b"/>
            <a:pathLst>
              <a:path w="7162800" h="1752600">
                <a:moveTo>
                  <a:pt x="3581399" y="0"/>
                </a:moveTo>
                <a:lnTo>
                  <a:pt x="3287642" y="2900"/>
                </a:lnTo>
                <a:lnTo>
                  <a:pt x="3000429" y="11451"/>
                </a:lnTo>
                <a:lnTo>
                  <a:pt x="2720683" y="25429"/>
                </a:lnTo>
                <a:lnTo>
                  <a:pt x="2449323" y="44610"/>
                </a:lnTo>
                <a:lnTo>
                  <a:pt x="2187273" y="68770"/>
                </a:lnTo>
                <a:lnTo>
                  <a:pt x="1935452" y="97685"/>
                </a:lnTo>
                <a:lnTo>
                  <a:pt x="1694782" y="131131"/>
                </a:lnTo>
                <a:lnTo>
                  <a:pt x="1466185" y="168883"/>
                </a:lnTo>
                <a:lnTo>
                  <a:pt x="1250581" y="210718"/>
                </a:lnTo>
                <a:lnTo>
                  <a:pt x="1048892" y="256412"/>
                </a:lnTo>
                <a:lnTo>
                  <a:pt x="862040" y="305741"/>
                </a:lnTo>
                <a:lnTo>
                  <a:pt x="690945" y="358481"/>
                </a:lnTo>
                <a:lnTo>
                  <a:pt x="536528" y="414407"/>
                </a:lnTo>
                <a:lnTo>
                  <a:pt x="399711" y="473296"/>
                </a:lnTo>
                <a:lnTo>
                  <a:pt x="281416" y="534923"/>
                </a:lnTo>
                <a:lnTo>
                  <a:pt x="182563" y="599066"/>
                </a:lnTo>
                <a:lnTo>
                  <a:pt x="104073" y="665498"/>
                </a:lnTo>
                <a:lnTo>
                  <a:pt x="46869" y="733998"/>
                </a:lnTo>
                <a:lnTo>
                  <a:pt x="11870" y="804339"/>
                </a:lnTo>
                <a:lnTo>
                  <a:pt x="0" y="876299"/>
                </a:lnTo>
                <a:lnTo>
                  <a:pt x="11870" y="948260"/>
                </a:lnTo>
                <a:lnTo>
                  <a:pt x="46869" y="1018601"/>
                </a:lnTo>
                <a:lnTo>
                  <a:pt x="104073" y="1087101"/>
                </a:lnTo>
                <a:lnTo>
                  <a:pt x="182563" y="1153533"/>
                </a:lnTo>
                <a:lnTo>
                  <a:pt x="281416" y="1217675"/>
                </a:lnTo>
                <a:lnTo>
                  <a:pt x="399711" y="1279303"/>
                </a:lnTo>
                <a:lnTo>
                  <a:pt x="536528" y="1338192"/>
                </a:lnTo>
                <a:lnTo>
                  <a:pt x="690945" y="1394118"/>
                </a:lnTo>
                <a:lnTo>
                  <a:pt x="862040" y="1446858"/>
                </a:lnTo>
                <a:lnTo>
                  <a:pt x="1048892" y="1496186"/>
                </a:lnTo>
                <a:lnTo>
                  <a:pt x="1250581" y="1541881"/>
                </a:lnTo>
                <a:lnTo>
                  <a:pt x="1466185" y="1583716"/>
                </a:lnTo>
                <a:lnTo>
                  <a:pt x="1694782" y="1621468"/>
                </a:lnTo>
                <a:lnTo>
                  <a:pt x="1935452" y="1654914"/>
                </a:lnTo>
                <a:lnTo>
                  <a:pt x="2187273" y="1683829"/>
                </a:lnTo>
                <a:lnTo>
                  <a:pt x="2449323" y="1707989"/>
                </a:lnTo>
                <a:lnTo>
                  <a:pt x="2720683" y="1727170"/>
                </a:lnTo>
                <a:lnTo>
                  <a:pt x="3000429" y="1741148"/>
                </a:lnTo>
                <a:lnTo>
                  <a:pt x="3287642" y="1749699"/>
                </a:lnTo>
                <a:lnTo>
                  <a:pt x="3581399" y="1752599"/>
                </a:lnTo>
                <a:lnTo>
                  <a:pt x="3875157" y="1749699"/>
                </a:lnTo>
                <a:lnTo>
                  <a:pt x="4162370" y="1741148"/>
                </a:lnTo>
                <a:lnTo>
                  <a:pt x="4442116" y="1727170"/>
                </a:lnTo>
                <a:lnTo>
                  <a:pt x="4713475" y="1707989"/>
                </a:lnTo>
                <a:lnTo>
                  <a:pt x="4975526" y="1683829"/>
                </a:lnTo>
                <a:lnTo>
                  <a:pt x="5227347" y="1654914"/>
                </a:lnTo>
                <a:lnTo>
                  <a:pt x="5468017" y="1621468"/>
                </a:lnTo>
                <a:lnTo>
                  <a:pt x="5696614" y="1583716"/>
                </a:lnTo>
                <a:lnTo>
                  <a:pt x="5912218" y="1541881"/>
                </a:lnTo>
                <a:lnTo>
                  <a:pt x="6113906" y="1496186"/>
                </a:lnTo>
                <a:lnTo>
                  <a:pt x="6300759" y="1446858"/>
                </a:lnTo>
                <a:lnTo>
                  <a:pt x="6471854" y="1394118"/>
                </a:lnTo>
                <a:lnTo>
                  <a:pt x="6626271" y="1338192"/>
                </a:lnTo>
                <a:lnTo>
                  <a:pt x="6763088" y="1279303"/>
                </a:lnTo>
                <a:lnTo>
                  <a:pt x="6881383" y="1217675"/>
                </a:lnTo>
                <a:lnTo>
                  <a:pt x="6980236" y="1153533"/>
                </a:lnTo>
                <a:lnTo>
                  <a:pt x="7058726" y="1087101"/>
                </a:lnTo>
                <a:lnTo>
                  <a:pt x="7115930" y="1018601"/>
                </a:lnTo>
                <a:lnTo>
                  <a:pt x="7150929" y="948260"/>
                </a:lnTo>
                <a:lnTo>
                  <a:pt x="7162799" y="876299"/>
                </a:lnTo>
                <a:lnTo>
                  <a:pt x="7150929" y="804339"/>
                </a:lnTo>
                <a:lnTo>
                  <a:pt x="7115930" y="733998"/>
                </a:lnTo>
                <a:lnTo>
                  <a:pt x="7058726" y="665498"/>
                </a:lnTo>
                <a:lnTo>
                  <a:pt x="6980236" y="599066"/>
                </a:lnTo>
                <a:lnTo>
                  <a:pt x="6881383" y="534923"/>
                </a:lnTo>
                <a:lnTo>
                  <a:pt x="6763088" y="473296"/>
                </a:lnTo>
                <a:lnTo>
                  <a:pt x="6626271" y="414407"/>
                </a:lnTo>
                <a:lnTo>
                  <a:pt x="6471854" y="358481"/>
                </a:lnTo>
                <a:lnTo>
                  <a:pt x="6300759" y="305741"/>
                </a:lnTo>
                <a:lnTo>
                  <a:pt x="6113906" y="256412"/>
                </a:lnTo>
                <a:lnTo>
                  <a:pt x="5912218" y="210718"/>
                </a:lnTo>
                <a:lnTo>
                  <a:pt x="5696614" y="168883"/>
                </a:lnTo>
                <a:lnTo>
                  <a:pt x="5468017" y="131131"/>
                </a:lnTo>
                <a:lnTo>
                  <a:pt x="5227347" y="97685"/>
                </a:lnTo>
                <a:lnTo>
                  <a:pt x="4975526" y="68770"/>
                </a:lnTo>
                <a:lnTo>
                  <a:pt x="4713475" y="44610"/>
                </a:lnTo>
                <a:lnTo>
                  <a:pt x="4442116" y="25429"/>
                </a:lnTo>
                <a:lnTo>
                  <a:pt x="4162370" y="11451"/>
                </a:lnTo>
                <a:lnTo>
                  <a:pt x="3875157" y="2900"/>
                </a:lnTo>
                <a:lnTo>
                  <a:pt x="3581399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974335" y="2828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276916" y="2733609"/>
            <a:ext cx="171450" cy="172085"/>
          </a:xfrm>
          <a:custGeom>
            <a:avLst/>
            <a:gdLst/>
            <a:ahLst/>
            <a:cxnLst/>
            <a:rect l="l" t="t" r="r" b="b"/>
            <a:pathLst>
              <a:path w="171450" h="172085">
                <a:moveTo>
                  <a:pt x="170883" y="85790"/>
                </a:moveTo>
                <a:lnTo>
                  <a:pt x="27627" y="1970"/>
                </a:lnTo>
                <a:lnTo>
                  <a:pt x="19718" y="0"/>
                </a:lnTo>
                <a:lnTo>
                  <a:pt x="9362" y="3475"/>
                </a:lnTo>
                <a:lnTo>
                  <a:pt x="0" y="14669"/>
                </a:lnTo>
                <a:lnTo>
                  <a:pt x="1253" y="26724"/>
                </a:lnTo>
                <a:lnTo>
                  <a:pt x="9339" y="35498"/>
                </a:lnTo>
                <a:lnTo>
                  <a:pt x="61293" y="65978"/>
                </a:lnTo>
                <a:lnTo>
                  <a:pt x="132783" y="65978"/>
                </a:lnTo>
                <a:lnTo>
                  <a:pt x="132783" y="108082"/>
                </a:lnTo>
                <a:lnTo>
                  <a:pt x="170883" y="85790"/>
                </a:lnTo>
                <a:close/>
              </a:path>
              <a:path w="171450" h="172085">
                <a:moveTo>
                  <a:pt x="132783" y="108082"/>
                </a:moveTo>
                <a:lnTo>
                  <a:pt x="132783" y="104078"/>
                </a:lnTo>
                <a:lnTo>
                  <a:pt x="65741" y="104078"/>
                </a:lnTo>
                <a:lnTo>
                  <a:pt x="2854" y="142150"/>
                </a:lnTo>
                <a:lnTo>
                  <a:pt x="654" y="152946"/>
                </a:lnTo>
                <a:lnTo>
                  <a:pt x="5349" y="166261"/>
                </a:lnTo>
                <a:lnTo>
                  <a:pt x="15988" y="171489"/>
                </a:lnTo>
                <a:lnTo>
                  <a:pt x="27627" y="169610"/>
                </a:lnTo>
                <a:lnTo>
                  <a:pt x="132783" y="108082"/>
                </a:lnTo>
                <a:close/>
              </a:path>
              <a:path w="171450" h="172085">
                <a:moveTo>
                  <a:pt x="95513" y="86053"/>
                </a:moveTo>
                <a:lnTo>
                  <a:pt x="61293" y="65978"/>
                </a:lnTo>
                <a:lnTo>
                  <a:pt x="18483" y="65978"/>
                </a:lnTo>
                <a:lnTo>
                  <a:pt x="18483" y="104078"/>
                </a:lnTo>
                <a:lnTo>
                  <a:pt x="65741" y="104078"/>
                </a:lnTo>
                <a:lnTo>
                  <a:pt x="95513" y="86053"/>
                </a:lnTo>
                <a:close/>
              </a:path>
              <a:path w="171450" h="172085">
                <a:moveTo>
                  <a:pt x="132783" y="104078"/>
                </a:moveTo>
                <a:lnTo>
                  <a:pt x="132783" y="65978"/>
                </a:lnTo>
                <a:lnTo>
                  <a:pt x="61293" y="65978"/>
                </a:lnTo>
                <a:lnTo>
                  <a:pt x="95513" y="86053"/>
                </a:lnTo>
                <a:lnTo>
                  <a:pt x="123639" y="69026"/>
                </a:lnTo>
                <a:lnTo>
                  <a:pt x="123639" y="104078"/>
                </a:lnTo>
                <a:lnTo>
                  <a:pt x="132783" y="104078"/>
                </a:lnTo>
                <a:close/>
              </a:path>
              <a:path w="171450" h="172085">
                <a:moveTo>
                  <a:pt x="123639" y="104078"/>
                </a:moveTo>
                <a:lnTo>
                  <a:pt x="123639" y="102554"/>
                </a:lnTo>
                <a:lnTo>
                  <a:pt x="95513" y="86053"/>
                </a:lnTo>
                <a:lnTo>
                  <a:pt x="65741" y="104078"/>
                </a:lnTo>
                <a:lnTo>
                  <a:pt x="123639" y="104078"/>
                </a:lnTo>
                <a:close/>
              </a:path>
              <a:path w="171450" h="172085">
                <a:moveTo>
                  <a:pt x="123639" y="102554"/>
                </a:moveTo>
                <a:lnTo>
                  <a:pt x="123639" y="69026"/>
                </a:lnTo>
                <a:lnTo>
                  <a:pt x="95513" y="86053"/>
                </a:lnTo>
                <a:lnTo>
                  <a:pt x="123639" y="10255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76916" y="3648009"/>
            <a:ext cx="171450" cy="172085"/>
          </a:xfrm>
          <a:custGeom>
            <a:avLst/>
            <a:gdLst/>
            <a:ahLst/>
            <a:cxnLst/>
            <a:rect l="l" t="t" r="r" b="b"/>
            <a:pathLst>
              <a:path w="171450" h="172085">
                <a:moveTo>
                  <a:pt x="170883" y="85790"/>
                </a:moveTo>
                <a:lnTo>
                  <a:pt x="27627" y="1970"/>
                </a:lnTo>
                <a:lnTo>
                  <a:pt x="19718" y="0"/>
                </a:lnTo>
                <a:lnTo>
                  <a:pt x="9362" y="3475"/>
                </a:lnTo>
                <a:lnTo>
                  <a:pt x="0" y="14669"/>
                </a:lnTo>
                <a:lnTo>
                  <a:pt x="1253" y="26724"/>
                </a:lnTo>
                <a:lnTo>
                  <a:pt x="9339" y="35498"/>
                </a:lnTo>
                <a:lnTo>
                  <a:pt x="61293" y="65978"/>
                </a:lnTo>
                <a:lnTo>
                  <a:pt x="132783" y="65978"/>
                </a:lnTo>
                <a:lnTo>
                  <a:pt x="132783" y="108082"/>
                </a:lnTo>
                <a:lnTo>
                  <a:pt x="170883" y="85790"/>
                </a:lnTo>
                <a:close/>
              </a:path>
              <a:path w="171450" h="172085">
                <a:moveTo>
                  <a:pt x="132783" y="108082"/>
                </a:moveTo>
                <a:lnTo>
                  <a:pt x="132783" y="104078"/>
                </a:lnTo>
                <a:lnTo>
                  <a:pt x="65741" y="104078"/>
                </a:lnTo>
                <a:lnTo>
                  <a:pt x="2854" y="142150"/>
                </a:lnTo>
                <a:lnTo>
                  <a:pt x="654" y="152946"/>
                </a:lnTo>
                <a:lnTo>
                  <a:pt x="5349" y="166261"/>
                </a:lnTo>
                <a:lnTo>
                  <a:pt x="15988" y="171489"/>
                </a:lnTo>
                <a:lnTo>
                  <a:pt x="27627" y="169610"/>
                </a:lnTo>
                <a:lnTo>
                  <a:pt x="132783" y="108082"/>
                </a:lnTo>
                <a:close/>
              </a:path>
              <a:path w="171450" h="172085">
                <a:moveTo>
                  <a:pt x="95513" y="86053"/>
                </a:moveTo>
                <a:lnTo>
                  <a:pt x="61293" y="65978"/>
                </a:lnTo>
                <a:lnTo>
                  <a:pt x="18483" y="65978"/>
                </a:lnTo>
                <a:lnTo>
                  <a:pt x="18483" y="104078"/>
                </a:lnTo>
                <a:lnTo>
                  <a:pt x="65741" y="104078"/>
                </a:lnTo>
                <a:lnTo>
                  <a:pt x="95513" y="86053"/>
                </a:lnTo>
                <a:close/>
              </a:path>
              <a:path w="171450" h="172085">
                <a:moveTo>
                  <a:pt x="132783" y="104078"/>
                </a:moveTo>
                <a:lnTo>
                  <a:pt x="132783" y="65978"/>
                </a:lnTo>
                <a:lnTo>
                  <a:pt x="61293" y="65978"/>
                </a:lnTo>
                <a:lnTo>
                  <a:pt x="95513" y="86053"/>
                </a:lnTo>
                <a:lnTo>
                  <a:pt x="123639" y="69026"/>
                </a:lnTo>
                <a:lnTo>
                  <a:pt x="123639" y="104078"/>
                </a:lnTo>
                <a:lnTo>
                  <a:pt x="132783" y="104078"/>
                </a:lnTo>
                <a:close/>
              </a:path>
              <a:path w="171450" h="172085">
                <a:moveTo>
                  <a:pt x="123639" y="104078"/>
                </a:moveTo>
                <a:lnTo>
                  <a:pt x="123639" y="102554"/>
                </a:lnTo>
                <a:lnTo>
                  <a:pt x="95513" y="86053"/>
                </a:lnTo>
                <a:lnTo>
                  <a:pt x="65741" y="104078"/>
                </a:lnTo>
                <a:lnTo>
                  <a:pt x="123639" y="104078"/>
                </a:lnTo>
                <a:close/>
              </a:path>
              <a:path w="171450" h="172085">
                <a:moveTo>
                  <a:pt x="123639" y="102554"/>
                </a:moveTo>
                <a:lnTo>
                  <a:pt x="123639" y="69026"/>
                </a:lnTo>
                <a:lnTo>
                  <a:pt x="95513" y="86053"/>
                </a:lnTo>
                <a:lnTo>
                  <a:pt x="123639" y="10255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76916" y="3190809"/>
            <a:ext cx="171450" cy="172085"/>
          </a:xfrm>
          <a:custGeom>
            <a:avLst/>
            <a:gdLst/>
            <a:ahLst/>
            <a:cxnLst/>
            <a:rect l="l" t="t" r="r" b="b"/>
            <a:pathLst>
              <a:path w="171450" h="172085">
                <a:moveTo>
                  <a:pt x="170883" y="85790"/>
                </a:moveTo>
                <a:lnTo>
                  <a:pt x="27627" y="1970"/>
                </a:lnTo>
                <a:lnTo>
                  <a:pt x="19718" y="0"/>
                </a:lnTo>
                <a:lnTo>
                  <a:pt x="9362" y="3475"/>
                </a:lnTo>
                <a:lnTo>
                  <a:pt x="0" y="14669"/>
                </a:lnTo>
                <a:lnTo>
                  <a:pt x="1253" y="26724"/>
                </a:lnTo>
                <a:lnTo>
                  <a:pt x="9339" y="35498"/>
                </a:lnTo>
                <a:lnTo>
                  <a:pt x="61293" y="65978"/>
                </a:lnTo>
                <a:lnTo>
                  <a:pt x="132783" y="65978"/>
                </a:lnTo>
                <a:lnTo>
                  <a:pt x="132783" y="108082"/>
                </a:lnTo>
                <a:lnTo>
                  <a:pt x="170883" y="85790"/>
                </a:lnTo>
                <a:close/>
              </a:path>
              <a:path w="171450" h="172085">
                <a:moveTo>
                  <a:pt x="132783" y="108082"/>
                </a:moveTo>
                <a:lnTo>
                  <a:pt x="132783" y="104078"/>
                </a:lnTo>
                <a:lnTo>
                  <a:pt x="65741" y="104078"/>
                </a:lnTo>
                <a:lnTo>
                  <a:pt x="2854" y="142150"/>
                </a:lnTo>
                <a:lnTo>
                  <a:pt x="654" y="152946"/>
                </a:lnTo>
                <a:lnTo>
                  <a:pt x="5349" y="166261"/>
                </a:lnTo>
                <a:lnTo>
                  <a:pt x="15988" y="171489"/>
                </a:lnTo>
                <a:lnTo>
                  <a:pt x="27627" y="169610"/>
                </a:lnTo>
                <a:lnTo>
                  <a:pt x="132783" y="108082"/>
                </a:lnTo>
                <a:close/>
              </a:path>
              <a:path w="171450" h="172085">
                <a:moveTo>
                  <a:pt x="95513" y="86053"/>
                </a:moveTo>
                <a:lnTo>
                  <a:pt x="61293" y="65978"/>
                </a:lnTo>
                <a:lnTo>
                  <a:pt x="18483" y="65978"/>
                </a:lnTo>
                <a:lnTo>
                  <a:pt x="18483" y="104078"/>
                </a:lnTo>
                <a:lnTo>
                  <a:pt x="65741" y="104078"/>
                </a:lnTo>
                <a:lnTo>
                  <a:pt x="95513" y="86053"/>
                </a:lnTo>
                <a:close/>
              </a:path>
              <a:path w="171450" h="172085">
                <a:moveTo>
                  <a:pt x="132783" y="104078"/>
                </a:moveTo>
                <a:lnTo>
                  <a:pt x="132783" y="65978"/>
                </a:lnTo>
                <a:lnTo>
                  <a:pt x="61293" y="65978"/>
                </a:lnTo>
                <a:lnTo>
                  <a:pt x="95513" y="86053"/>
                </a:lnTo>
                <a:lnTo>
                  <a:pt x="123639" y="69026"/>
                </a:lnTo>
                <a:lnTo>
                  <a:pt x="123639" y="104078"/>
                </a:lnTo>
                <a:lnTo>
                  <a:pt x="132783" y="104078"/>
                </a:lnTo>
                <a:close/>
              </a:path>
              <a:path w="171450" h="172085">
                <a:moveTo>
                  <a:pt x="123639" y="104078"/>
                </a:moveTo>
                <a:lnTo>
                  <a:pt x="123639" y="102554"/>
                </a:lnTo>
                <a:lnTo>
                  <a:pt x="95513" y="86053"/>
                </a:lnTo>
                <a:lnTo>
                  <a:pt x="65741" y="104078"/>
                </a:lnTo>
                <a:lnTo>
                  <a:pt x="123639" y="104078"/>
                </a:lnTo>
                <a:close/>
              </a:path>
              <a:path w="171450" h="172085">
                <a:moveTo>
                  <a:pt x="123639" y="102554"/>
                </a:moveTo>
                <a:lnTo>
                  <a:pt x="123639" y="69026"/>
                </a:lnTo>
                <a:lnTo>
                  <a:pt x="95513" y="86053"/>
                </a:lnTo>
                <a:lnTo>
                  <a:pt x="123639" y="10255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72083" y="2359151"/>
            <a:ext cx="8610600" cy="662940"/>
          </a:xfrm>
          <a:custGeom>
            <a:avLst/>
            <a:gdLst/>
            <a:ahLst/>
            <a:cxnLst/>
            <a:rect l="l" t="t" r="r" b="b"/>
            <a:pathLst>
              <a:path w="8610600" h="662939">
                <a:moveTo>
                  <a:pt x="45719" y="169163"/>
                </a:moveTo>
                <a:lnTo>
                  <a:pt x="45719" y="99059"/>
                </a:lnTo>
                <a:lnTo>
                  <a:pt x="30479" y="80771"/>
                </a:lnTo>
                <a:lnTo>
                  <a:pt x="30479" y="41147"/>
                </a:lnTo>
                <a:lnTo>
                  <a:pt x="15239" y="0"/>
                </a:lnTo>
                <a:lnTo>
                  <a:pt x="0" y="6095"/>
                </a:lnTo>
                <a:lnTo>
                  <a:pt x="0" y="67055"/>
                </a:lnTo>
                <a:lnTo>
                  <a:pt x="15239" y="86867"/>
                </a:lnTo>
                <a:lnTo>
                  <a:pt x="15239" y="128015"/>
                </a:lnTo>
                <a:lnTo>
                  <a:pt x="30479" y="149351"/>
                </a:lnTo>
                <a:lnTo>
                  <a:pt x="45719" y="169163"/>
                </a:lnTo>
                <a:close/>
              </a:path>
              <a:path w="8610600" h="662939">
                <a:moveTo>
                  <a:pt x="8458199" y="367283"/>
                </a:moveTo>
                <a:lnTo>
                  <a:pt x="8458199" y="327659"/>
                </a:lnTo>
                <a:lnTo>
                  <a:pt x="8427719" y="345947"/>
                </a:lnTo>
                <a:lnTo>
                  <a:pt x="8427719" y="355091"/>
                </a:lnTo>
                <a:lnTo>
                  <a:pt x="8381999" y="382523"/>
                </a:lnTo>
                <a:lnTo>
                  <a:pt x="8366759" y="390143"/>
                </a:lnTo>
                <a:lnTo>
                  <a:pt x="8366759" y="399287"/>
                </a:lnTo>
                <a:lnTo>
                  <a:pt x="8351519" y="408431"/>
                </a:lnTo>
                <a:lnTo>
                  <a:pt x="8321039" y="416051"/>
                </a:lnTo>
                <a:lnTo>
                  <a:pt x="8305799" y="425195"/>
                </a:lnTo>
                <a:lnTo>
                  <a:pt x="8275319" y="440435"/>
                </a:lnTo>
                <a:lnTo>
                  <a:pt x="8260079" y="449579"/>
                </a:lnTo>
                <a:lnTo>
                  <a:pt x="8229599" y="457199"/>
                </a:lnTo>
                <a:lnTo>
                  <a:pt x="8138159" y="487679"/>
                </a:lnTo>
                <a:lnTo>
                  <a:pt x="8107679" y="493775"/>
                </a:lnTo>
                <a:lnTo>
                  <a:pt x="8046719" y="509015"/>
                </a:lnTo>
                <a:lnTo>
                  <a:pt x="7985759" y="521207"/>
                </a:lnTo>
                <a:lnTo>
                  <a:pt x="7955279" y="528827"/>
                </a:lnTo>
                <a:lnTo>
                  <a:pt x="7909559" y="534923"/>
                </a:lnTo>
                <a:lnTo>
                  <a:pt x="7848599" y="547115"/>
                </a:lnTo>
                <a:lnTo>
                  <a:pt x="7802879" y="551687"/>
                </a:lnTo>
                <a:lnTo>
                  <a:pt x="7757159" y="557783"/>
                </a:lnTo>
                <a:lnTo>
                  <a:pt x="7711439" y="562355"/>
                </a:lnTo>
                <a:lnTo>
                  <a:pt x="7680959" y="568451"/>
                </a:lnTo>
                <a:lnTo>
                  <a:pt x="7589519" y="577595"/>
                </a:lnTo>
                <a:lnTo>
                  <a:pt x="7528559" y="582167"/>
                </a:lnTo>
                <a:lnTo>
                  <a:pt x="7437119" y="591311"/>
                </a:lnTo>
                <a:lnTo>
                  <a:pt x="7376159" y="594359"/>
                </a:lnTo>
                <a:lnTo>
                  <a:pt x="7315199" y="598931"/>
                </a:lnTo>
                <a:lnTo>
                  <a:pt x="7269479" y="601979"/>
                </a:lnTo>
                <a:lnTo>
                  <a:pt x="7208519" y="605027"/>
                </a:lnTo>
                <a:lnTo>
                  <a:pt x="7132319" y="608075"/>
                </a:lnTo>
                <a:lnTo>
                  <a:pt x="7071359" y="611123"/>
                </a:lnTo>
                <a:lnTo>
                  <a:pt x="6918959" y="617219"/>
                </a:lnTo>
                <a:lnTo>
                  <a:pt x="6842759" y="618743"/>
                </a:lnTo>
                <a:lnTo>
                  <a:pt x="6766559" y="621791"/>
                </a:lnTo>
                <a:lnTo>
                  <a:pt x="6690359" y="623315"/>
                </a:lnTo>
                <a:lnTo>
                  <a:pt x="6141719" y="632459"/>
                </a:lnTo>
                <a:lnTo>
                  <a:pt x="6050279" y="632459"/>
                </a:lnTo>
                <a:lnTo>
                  <a:pt x="5943599" y="633983"/>
                </a:lnTo>
                <a:lnTo>
                  <a:pt x="5745479" y="633983"/>
                </a:lnTo>
                <a:lnTo>
                  <a:pt x="5638799" y="635507"/>
                </a:lnTo>
                <a:lnTo>
                  <a:pt x="5425439" y="635507"/>
                </a:lnTo>
                <a:lnTo>
                  <a:pt x="5212079" y="633983"/>
                </a:lnTo>
                <a:lnTo>
                  <a:pt x="4983479" y="633983"/>
                </a:lnTo>
                <a:lnTo>
                  <a:pt x="4770119" y="632459"/>
                </a:lnTo>
                <a:lnTo>
                  <a:pt x="4084319" y="623315"/>
                </a:lnTo>
                <a:lnTo>
                  <a:pt x="3870959" y="620267"/>
                </a:lnTo>
                <a:lnTo>
                  <a:pt x="3642359" y="615695"/>
                </a:lnTo>
                <a:lnTo>
                  <a:pt x="3215639" y="606551"/>
                </a:lnTo>
                <a:lnTo>
                  <a:pt x="2682239" y="591311"/>
                </a:lnTo>
                <a:lnTo>
                  <a:pt x="2590799" y="588263"/>
                </a:lnTo>
                <a:lnTo>
                  <a:pt x="2484119" y="583691"/>
                </a:lnTo>
                <a:lnTo>
                  <a:pt x="2301239" y="577595"/>
                </a:lnTo>
                <a:lnTo>
                  <a:pt x="2209799" y="573023"/>
                </a:lnTo>
                <a:lnTo>
                  <a:pt x="2118359" y="569975"/>
                </a:lnTo>
                <a:lnTo>
                  <a:pt x="2026919" y="565403"/>
                </a:lnTo>
                <a:lnTo>
                  <a:pt x="1950719" y="562355"/>
                </a:lnTo>
                <a:lnTo>
                  <a:pt x="1859279" y="557783"/>
                </a:lnTo>
                <a:lnTo>
                  <a:pt x="1706879" y="548639"/>
                </a:lnTo>
                <a:lnTo>
                  <a:pt x="1630679" y="545591"/>
                </a:lnTo>
                <a:lnTo>
                  <a:pt x="1554479" y="541019"/>
                </a:lnTo>
                <a:lnTo>
                  <a:pt x="1493519" y="536447"/>
                </a:lnTo>
                <a:lnTo>
                  <a:pt x="1417319" y="531875"/>
                </a:lnTo>
                <a:lnTo>
                  <a:pt x="1356359" y="527303"/>
                </a:lnTo>
                <a:lnTo>
                  <a:pt x="1249679" y="516635"/>
                </a:lnTo>
                <a:lnTo>
                  <a:pt x="1188719" y="512063"/>
                </a:lnTo>
                <a:lnTo>
                  <a:pt x="1036319" y="496823"/>
                </a:lnTo>
                <a:lnTo>
                  <a:pt x="807719" y="466343"/>
                </a:lnTo>
                <a:lnTo>
                  <a:pt x="731519" y="454151"/>
                </a:lnTo>
                <a:lnTo>
                  <a:pt x="701039" y="448055"/>
                </a:lnTo>
                <a:lnTo>
                  <a:pt x="655319" y="440435"/>
                </a:lnTo>
                <a:lnTo>
                  <a:pt x="624839" y="434339"/>
                </a:lnTo>
                <a:lnTo>
                  <a:pt x="533399" y="411479"/>
                </a:lnTo>
                <a:lnTo>
                  <a:pt x="502919" y="405383"/>
                </a:lnTo>
                <a:lnTo>
                  <a:pt x="441959" y="390143"/>
                </a:lnTo>
                <a:lnTo>
                  <a:pt x="426719" y="382523"/>
                </a:lnTo>
                <a:lnTo>
                  <a:pt x="396239" y="374903"/>
                </a:lnTo>
                <a:lnTo>
                  <a:pt x="365759" y="365759"/>
                </a:lnTo>
                <a:lnTo>
                  <a:pt x="350519" y="358139"/>
                </a:lnTo>
                <a:lnTo>
                  <a:pt x="320039" y="350519"/>
                </a:lnTo>
                <a:lnTo>
                  <a:pt x="304799" y="342899"/>
                </a:lnTo>
                <a:lnTo>
                  <a:pt x="289559" y="333755"/>
                </a:lnTo>
                <a:lnTo>
                  <a:pt x="274319" y="326135"/>
                </a:lnTo>
                <a:lnTo>
                  <a:pt x="243839" y="316991"/>
                </a:lnTo>
                <a:lnTo>
                  <a:pt x="228599" y="309371"/>
                </a:lnTo>
                <a:lnTo>
                  <a:pt x="198119" y="291083"/>
                </a:lnTo>
                <a:lnTo>
                  <a:pt x="182879" y="283463"/>
                </a:lnTo>
                <a:lnTo>
                  <a:pt x="182879" y="274319"/>
                </a:lnTo>
                <a:lnTo>
                  <a:pt x="152399" y="256031"/>
                </a:lnTo>
                <a:lnTo>
                  <a:pt x="137159" y="248411"/>
                </a:lnTo>
                <a:lnTo>
                  <a:pt x="137159" y="239267"/>
                </a:lnTo>
                <a:lnTo>
                  <a:pt x="106679" y="211835"/>
                </a:lnTo>
                <a:lnTo>
                  <a:pt x="91439" y="202691"/>
                </a:lnTo>
                <a:lnTo>
                  <a:pt x="91439" y="193547"/>
                </a:lnTo>
                <a:lnTo>
                  <a:pt x="60959" y="156971"/>
                </a:lnTo>
                <a:lnTo>
                  <a:pt x="60959" y="138683"/>
                </a:lnTo>
                <a:lnTo>
                  <a:pt x="45719" y="118871"/>
                </a:lnTo>
                <a:lnTo>
                  <a:pt x="45719" y="190499"/>
                </a:lnTo>
                <a:lnTo>
                  <a:pt x="60959" y="210311"/>
                </a:lnTo>
                <a:lnTo>
                  <a:pt x="76199" y="220979"/>
                </a:lnTo>
                <a:lnTo>
                  <a:pt x="76199" y="230123"/>
                </a:lnTo>
                <a:lnTo>
                  <a:pt x="91439" y="240791"/>
                </a:lnTo>
                <a:lnTo>
                  <a:pt x="106679" y="249935"/>
                </a:lnTo>
                <a:lnTo>
                  <a:pt x="106679" y="259079"/>
                </a:lnTo>
                <a:lnTo>
                  <a:pt x="121919" y="269747"/>
                </a:lnTo>
                <a:lnTo>
                  <a:pt x="152399" y="288035"/>
                </a:lnTo>
                <a:lnTo>
                  <a:pt x="182879" y="315467"/>
                </a:lnTo>
                <a:lnTo>
                  <a:pt x="213359" y="333755"/>
                </a:lnTo>
                <a:lnTo>
                  <a:pt x="259079" y="352043"/>
                </a:lnTo>
                <a:lnTo>
                  <a:pt x="274319" y="359663"/>
                </a:lnTo>
                <a:lnTo>
                  <a:pt x="289559" y="368807"/>
                </a:lnTo>
                <a:lnTo>
                  <a:pt x="320039" y="376427"/>
                </a:lnTo>
                <a:lnTo>
                  <a:pt x="335279" y="385571"/>
                </a:lnTo>
                <a:lnTo>
                  <a:pt x="365759" y="393191"/>
                </a:lnTo>
                <a:lnTo>
                  <a:pt x="380999" y="400811"/>
                </a:lnTo>
                <a:lnTo>
                  <a:pt x="411479" y="409955"/>
                </a:lnTo>
                <a:lnTo>
                  <a:pt x="472439" y="425195"/>
                </a:lnTo>
                <a:lnTo>
                  <a:pt x="518159" y="440435"/>
                </a:lnTo>
                <a:lnTo>
                  <a:pt x="548639" y="448055"/>
                </a:lnTo>
                <a:lnTo>
                  <a:pt x="594359" y="454151"/>
                </a:lnTo>
                <a:lnTo>
                  <a:pt x="624839" y="461771"/>
                </a:lnTo>
                <a:lnTo>
                  <a:pt x="655319" y="467867"/>
                </a:lnTo>
                <a:lnTo>
                  <a:pt x="685799" y="475487"/>
                </a:lnTo>
                <a:lnTo>
                  <a:pt x="731519" y="481583"/>
                </a:lnTo>
                <a:lnTo>
                  <a:pt x="777239" y="489203"/>
                </a:lnTo>
                <a:lnTo>
                  <a:pt x="807719" y="495299"/>
                </a:lnTo>
                <a:lnTo>
                  <a:pt x="990599" y="519683"/>
                </a:lnTo>
                <a:lnTo>
                  <a:pt x="1036319" y="524255"/>
                </a:lnTo>
                <a:lnTo>
                  <a:pt x="1082039" y="530351"/>
                </a:lnTo>
                <a:lnTo>
                  <a:pt x="1142999" y="534923"/>
                </a:lnTo>
                <a:lnTo>
                  <a:pt x="1188719" y="541019"/>
                </a:lnTo>
                <a:lnTo>
                  <a:pt x="1249679" y="545591"/>
                </a:lnTo>
                <a:lnTo>
                  <a:pt x="1295399" y="550163"/>
                </a:lnTo>
                <a:lnTo>
                  <a:pt x="1417319" y="559307"/>
                </a:lnTo>
                <a:lnTo>
                  <a:pt x="1493519" y="563879"/>
                </a:lnTo>
                <a:lnTo>
                  <a:pt x="1554479" y="568451"/>
                </a:lnTo>
                <a:lnTo>
                  <a:pt x="1859279" y="586739"/>
                </a:lnTo>
                <a:lnTo>
                  <a:pt x="1950719" y="589787"/>
                </a:lnTo>
                <a:lnTo>
                  <a:pt x="2026919" y="594359"/>
                </a:lnTo>
                <a:lnTo>
                  <a:pt x="2118359" y="598931"/>
                </a:lnTo>
                <a:lnTo>
                  <a:pt x="2301239" y="605027"/>
                </a:lnTo>
                <a:lnTo>
                  <a:pt x="2392679" y="609599"/>
                </a:lnTo>
                <a:lnTo>
                  <a:pt x="2484119" y="612647"/>
                </a:lnTo>
                <a:lnTo>
                  <a:pt x="2590799" y="615695"/>
                </a:lnTo>
                <a:lnTo>
                  <a:pt x="2682239" y="618743"/>
                </a:lnTo>
                <a:lnTo>
                  <a:pt x="2788919" y="623315"/>
                </a:lnTo>
                <a:lnTo>
                  <a:pt x="3002279" y="629411"/>
                </a:lnTo>
                <a:lnTo>
                  <a:pt x="3200399" y="633983"/>
                </a:lnTo>
                <a:lnTo>
                  <a:pt x="3428999" y="640079"/>
                </a:lnTo>
                <a:lnTo>
                  <a:pt x="3642359" y="644651"/>
                </a:lnTo>
                <a:lnTo>
                  <a:pt x="3870959" y="649223"/>
                </a:lnTo>
                <a:lnTo>
                  <a:pt x="4084319" y="652271"/>
                </a:lnTo>
                <a:lnTo>
                  <a:pt x="4541519" y="658367"/>
                </a:lnTo>
                <a:lnTo>
                  <a:pt x="4770119" y="659891"/>
                </a:lnTo>
                <a:lnTo>
                  <a:pt x="4983479" y="661415"/>
                </a:lnTo>
                <a:lnTo>
                  <a:pt x="5212079" y="662939"/>
                </a:lnTo>
                <a:lnTo>
                  <a:pt x="5836919" y="662939"/>
                </a:lnTo>
                <a:lnTo>
                  <a:pt x="5943599" y="661415"/>
                </a:lnTo>
                <a:lnTo>
                  <a:pt x="6050279" y="661415"/>
                </a:lnTo>
                <a:lnTo>
                  <a:pt x="6141719" y="659891"/>
                </a:lnTo>
                <a:lnTo>
                  <a:pt x="6233159" y="659891"/>
                </a:lnTo>
                <a:lnTo>
                  <a:pt x="6690359" y="652271"/>
                </a:lnTo>
                <a:lnTo>
                  <a:pt x="6766559" y="649223"/>
                </a:lnTo>
                <a:lnTo>
                  <a:pt x="6842759" y="647699"/>
                </a:lnTo>
                <a:lnTo>
                  <a:pt x="6918959" y="644651"/>
                </a:lnTo>
                <a:lnTo>
                  <a:pt x="6995159" y="643127"/>
                </a:lnTo>
                <a:lnTo>
                  <a:pt x="7071359" y="640079"/>
                </a:lnTo>
                <a:lnTo>
                  <a:pt x="7132319" y="637031"/>
                </a:lnTo>
                <a:lnTo>
                  <a:pt x="7208519" y="633983"/>
                </a:lnTo>
                <a:lnTo>
                  <a:pt x="7269479" y="630935"/>
                </a:lnTo>
                <a:lnTo>
                  <a:pt x="7330439" y="626363"/>
                </a:lnTo>
                <a:lnTo>
                  <a:pt x="7376159" y="623315"/>
                </a:lnTo>
                <a:lnTo>
                  <a:pt x="7437119" y="618743"/>
                </a:lnTo>
                <a:lnTo>
                  <a:pt x="7482839" y="615695"/>
                </a:lnTo>
                <a:lnTo>
                  <a:pt x="7528559" y="611123"/>
                </a:lnTo>
                <a:lnTo>
                  <a:pt x="7589519" y="606551"/>
                </a:lnTo>
                <a:lnTo>
                  <a:pt x="7635239" y="601979"/>
                </a:lnTo>
                <a:lnTo>
                  <a:pt x="7680959" y="595883"/>
                </a:lnTo>
                <a:lnTo>
                  <a:pt x="7772399" y="586739"/>
                </a:lnTo>
                <a:lnTo>
                  <a:pt x="7802879" y="580643"/>
                </a:lnTo>
                <a:lnTo>
                  <a:pt x="7848599" y="574547"/>
                </a:lnTo>
                <a:lnTo>
                  <a:pt x="7879079" y="568451"/>
                </a:lnTo>
                <a:lnTo>
                  <a:pt x="7924799" y="562355"/>
                </a:lnTo>
                <a:lnTo>
                  <a:pt x="7985759" y="550163"/>
                </a:lnTo>
                <a:lnTo>
                  <a:pt x="8016239" y="542543"/>
                </a:lnTo>
                <a:lnTo>
                  <a:pt x="8061959" y="536447"/>
                </a:lnTo>
                <a:lnTo>
                  <a:pt x="8092439" y="528827"/>
                </a:lnTo>
                <a:lnTo>
                  <a:pt x="8107679" y="522731"/>
                </a:lnTo>
                <a:lnTo>
                  <a:pt x="8199119" y="499871"/>
                </a:lnTo>
                <a:lnTo>
                  <a:pt x="8214359" y="492251"/>
                </a:lnTo>
                <a:lnTo>
                  <a:pt x="8244839" y="484631"/>
                </a:lnTo>
                <a:lnTo>
                  <a:pt x="8260079" y="475487"/>
                </a:lnTo>
                <a:lnTo>
                  <a:pt x="8290559" y="467867"/>
                </a:lnTo>
                <a:lnTo>
                  <a:pt x="8305799" y="458723"/>
                </a:lnTo>
                <a:lnTo>
                  <a:pt x="8321039" y="451103"/>
                </a:lnTo>
                <a:lnTo>
                  <a:pt x="8366759" y="423671"/>
                </a:lnTo>
                <a:lnTo>
                  <a:pt x="8381999" y="416051"/>
                </a:lnTo>
                <a:lnTo>
                  <a:pt x="8397239" y="405383"/>
                </a:lnTo>
                <a:lnTo>
                  <a:pt x="8442959" y="377951"/>
                </a:lnTo>
                <a:lnTo>
                  <a:pt x="8458199" y="367283"/>
                </a:lnTo>
                <a:close/>
              </a:path>
              <a:path w="8610600" h="662939">
                <a:moveTo>
                  <a:pt x="8503919" y="306323"/>
                </a:moveTo>
                <a:lnTo>
                  <a:pt x="8503919" y="262127"/>
                </a:lnTo>
                <a:lnTo>
                  <a:pt x="8488679" y="281939"/>
                </a:lnTo>
                <a:lnTo>
                  <a:pt x="8473439" y="309371"/>
                </a:lnTo>
                <a:lnTo>
                  <a:pt x="8458199" y="318515"/>
                </a:lnTo>
                <a:lnTo>
                  <a:pt x="8458199" y="358139"/>
                </a:lnTo>
                <a:lnTo>
                  <a:pt x="8473439" y="347471"/>
                </a:lnTo>
                <a:lnTo>
                  <a:pt x="8488679" y="338327"/>
                </a:lnTo>
                <a:lnTo>
                  <a:pt x="8503919" y="306323"/>
                </a:lnTo>
                <a:close/>
              </a:path>
              <a:path w="8610600" h="662939">
                <a:moveTo>
                  <a:pt x="8610599" y="195071"/>
                </a:moveTo>
                <a:lnTo>
                  <a:pt x="8595359" y="188975"/>
                </a:lnTo>
                <a:lnTo>
                  <a:pt x="8534399" y="79247"/>
                </a:lnTo>
                <a:lnTo>
                  <a:pt x="8473439" y="184403"/>
                </a:lnTo>
                <a:lnTo>
                  <a:pt x="8473439" y="204215"/>
                </a:lnTo>
                <a:lnTo>
                  <a:pt x="8488679" y="208787"/>
                </a:lnTo>
                <a:lnTo>
                  <a:pt x="8488679" y="205739"/>
                </a:lnTo>
                <a:lnTo>
                  <a:pt x="8503919" y="199643"/>
                </a:lnTo>
                <a:lnTo>
                  <a:pt x="8519159" y="171703"/>
                </a:lnTo>
                <a:lnTo>
                  <a:pt x="8519159" y="106679"/>
                </a:lnTo>
                <a:lnTo>
                  <a:pt x="8549639" y="108203"/>
                </a:lnTo>
                <a:lnTo>
                  <a:pt x="8549639" y="143255"/>
                </a:lnTo>
                <a:lnTo>
                  <a:pt x="8580119" y="201167"/>
                </a:lnTo>
                <a:lnTo>
                  <a:pt x="8580119" y="211835"/>
                </a:lnTo>
                <a:lnTo>
                  <a:pt x="8595359" y="207263"/>
                </a:lnTo>
                <a:lnTo>
                  <a:pt x="8595359" y="204215"/>
                </a:lnTo>
                <a:lnTo>
                  <a:pt x="8610599" y="195071"/>
                </a:lnTo>
                <a:close/>
              </a:path>
              <a:path w="8610600" h="662939">
                <a:moveTo>
                  <a:pt x="8549639" y="188975"/>
                </a:moveTo>
                <a:lnTo>
                  <a:pt x="8549639" y="143255"/>
                </a:lnTo>
                <a:lnTo>
                  <a:pt x="8542291" y="129295"/>
                </a:lnTo>
                <a:lnTo>
                  <a:pt x="8519159" y="171703"/>
                </a:lnTo>
                <a:lnTo>
                  <a:pt x="8519159" y="182879"/>
                </a:lnTo>
                <a:lnTo>
                  <a:pt x="8503919" y="222503"/>
                </a:lnTo>
                <a:lnTo>
                  <a:pt x="8503919" y="295655"/>
                </a:lnTo>
                <a:lnTo>
                  <a:pt x="8519159" y="275843"/>
                </a:lnTo>
                <a:lnTo>
                  <a:pt x="8534399" y="254507"/>
                </a:lnTo>
                <a:lnTo>
                  <a:pt x="8534399" y="231647"/>
                </a:lnTo>
                <a:lnTo>
                  <a:pt x="8549639" y="188975"/>
                </a:lnTo>
                <a:close/>
              </a:path>
              <a:path w="8610600" h="662939">
                <a:moveTo>
                  <a:pt x="8549639" y="115823"/>
                </a:moveTo>
                <a:lnTo>
                  <a:pt x="8549639" y="108203"/>
                </a:lnTo>
                <a:lnTo>
                  <a:pt x="8519159" y="106679"/>
                </a:lnTo>
                <a:lnTo>
                  <a:pt x="8519159" y="171703"/>
                </a:lnTo>
                <a:lnTo>
                  <a:pt x="8534399" y="143763"/>
                </a:lnTo>
                <a:lnTo>
                  <a:pt x="8534399" y="114299"/>
                </a:lnTo>
                <a:lnTo>
                  <a:pt x="8549639" y="115823"/>
                </a:lnTo>
                <a:close/>
              </a:path>
              <a:path w="8610600" h="662939">
                <a:moveTo>
                  <a:pt x="8549639" y="115823"/>
                </a:moveTo>
                <a:lnTo>
                  <a:pt x="8534399" y="114299"/>
                </a:lnTo>
                <a:lnTo>
                  <a:pt x="8542291" y="129295"/>
                </a:lnTo>
                <a:lnTo>
                  <a:pt x="8549639" y="115823"/>
                </a:lnTo>
                <a:close/>
              </a:path>
              <a:path w="8610600" h="662939">
                <a:moveTo>
                  <a:pt x="8542291" y="129295"/>
                </a:moveTo>
                <a:lnTo>
                  <a:pt x="8534399" y="114299"/>
                </a:lnTo>
                <a:lnTo>
                  <a:pt x="8534399" y="143763"/>
                </a:lnTo>
                <a:lnTo>
                  <a:pt x="8542291" y="129295"/>
                </a:lnTo>
                <a:close/>
              </a:path>
              <a:path w="8610600" h="662939">
                <a:moveTo>
                  <a:pt x="8549639" y="143255"/>
                </a:moveTo>
                <a:lnTo>
                  <a:pt x="8549639" y="115823"/>
                </a:lnTo>
                <a:lnTo>
                  <a:pt x="8542291" y="129295"/>
                </a:lnTo>
                <a:lnTo>
                  <a:pt x="8549639" y="14325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364735" y="2904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85800" y="3209544"/>
            <a:ext cx="8534400" cy="132715"/>
          </a:xfrm>
          <a:custGeom>
            <a:avLst/>
            <a:gdLst/>
            <a:ahLst/>
            <a:cxnLst/>
            <a:rect l="l" t="t" r="r" b="b"/>
            <a:pathLst>
              <a:path w="8534400" h="132714">
                <a:moveTo>
                  <a:pt x="8477134" y="67055"/>
                </a:moveTo>
                <a:lnTo>
                  <a:pt x="8453858" y="53339"/>
                </a:lnTo>
                <a:lnTo>
                  <a:pt x="0" y="53339"/>
                </a:lnTo>
                <a:lnTo>
                  <a:pt x="0" y="80771"/>
                </a:lnTo>
                <a:lnTo>
                  <a:pt x="8453858" y="80771"/>
                </a:lnTo>
                <a:lnTo>
                  <a:pt x="8477134" y="67055"/>
                </a:lnTo>
                <a:close/>
              </a:path>
              <a:path w="8534400" h="132714">
                <a:moveTo>
                  <a:pt x="8534399" y="67055"/>
                </a:moveTo>
                <a:lnTo>
                  <a:pt x="8427719" y="4571"/>
                </a:lnTo>
                <a:lnTo>
                  <a:pt x="8420099" y="0"/>
                </a:lnTo>
                <a:lnTo>
                  <a:pt x="8410955" y="3047"/>
                </a:lnTo>
                <a:lnTo>
                  <a:pt x="8407907" y="9143"/>
                </a:lnTo>
                <a:lnTo>
                  <a:pt x="8403335" y="16763"/>
                </a:lnTo>
                <a:lnTo>
                  <a:pt x="8406383" y="25907"/>
                </a:lnTo>
                <a:lnTo>
                  <a:pt x="8412479" y="28955"/>
                </a:lnTo>
                <a:lnTo>
                  <a:pt x="8453858" y="53339"/>
                </a:lnTo>
                <a:lnTo>
                  <a:pt x="8505443" y="53339"/>
                </a:lnTo>
                <a:lnTo>
                  <a:pt x="8505443" y="84015"/>
                </a:lnTo>
                <a:lnTo>
                  <a:pt x="8534399" y="67055"/>
                </a:lnTo>
                <a:close/>
              </a:path>
              <a:path w="8534400" h="132714">
                <a:moveTo>
                  <a:pt x="8505443" y="84015"/>
                </a:moveTo>
                <a:lnTo>
                  <a:pt x="8505443" y="80771"/>
                </a:lnTo>
                <a:lnTo>
                  <a:pt x="8453858" y="80771"/>
                </a:lnTo>
                <a:lnTo>
                  <a:pt x="8412479" y="105155"/>
                </a:lnTo>
                <a:lnTo>
                  <a:pt x="8406383" y="108203"/>
                </a:lnTo>
                <a:lnTo>
                  <a:pt x="8403335" y="117347"/>
                </a:lnTo>
                <a:lnTo>
                  <a:pt x="8407907" y="124967"/>
                </a:lnTo>
                <a:lnTo>
                  <a:pt x="8410955" y="131063"/>
                </a:lnTo>
                <a:lnTo>
                  <a:pt x="8420099" y="132587"/>
                </a:lnTo>
                <a:lnTo>
                  <a:pt x="8427719" y="129539"/>
                </a:lnTo>
                <a:lnTo>
                  <a:pt x="8505443" y="84015"/>
                </a:lnTo>
                <a:close/>
              </a:path>
              <a:path w="8534400" h="132714">
                <a:moveTo>
                  <a:pt x="8505443" y="80771"/>
                </a:moveTo>
                <a:lnTo>
                  <a:pt x="8505443" y="53339"/>
                </a:lnTo>
                <a:lnTo>
                  <a:pt x="8453858" y="53339"/>
                </a:lnTo>
                <a:lnTo>
                  <a:pt x="8477134" y="67055"/>
                </a:lnTo>
                <a:lnTo>
                  <a:pt x="8497823" y="54863"/>
                </a:lnTo>
                <a:lnTo>
                  <a:pt x="8497823" y="80771"/>
                </a:lnTo>
                <a:lnTo>
                  <a:pt x="8505443" y="80771"/>
                </a:lnTo>
                <a:close/>
              </a:path>
              <a:path w="8534400" h="132714">
                <a:moveTo>
                  <a:pt x="8497823" y="80771"/>
                </a:moveTo>
                <a:lnTo>
                  <a:pt x="8497823" y="79247"/>
                </a:lnTo>
                <a:lnTo>
                  <a:pt x="8477134" y="67055"/>
                </a:lnTo>
                <a:lnTo>
                  <a:pt x="8453858" y="80771"/>
                </a:lnTo>
                <a:lnTo>
                  <a:pt x="8497823" y="80771"/>
                </a:lnTo>
                <a:close/>
              </a:path>
              <a:path w="8534400" h="132714">
                <a:moveTo>
                  <a:pt x="8497823" y="79247"/>
                </a:moveTo>
                <a:lnTo>
                  <a:pt x="8497823" y="54863"/>
                </a:lnTo>
                <a:lnTo>
                  <a:pt x="8477134" y="67055"/>
                </a:lnTo>
                <a:lnTo>
                  <a:pt x="8497823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74335" y="3209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72083" y="3531108"/>
            <a:ext cx="8610600" cy="662940"/>
          </a:xfrm>
          <a:custGeom>
            <a:avLst/>
            <a:gdLst/>
            <a:ahLst/>
            <a:cxnLst/>
            <a:rect l="l" t="t" r="r" b="b"/>
            <a:pathLst>
              <a:path w="8610600" h="662939">
                <a:moveTo>
                  <a:pt x="45719" y="562355"/>
                </a:moveTo>
                <a:lnTo>
                  <a:pt x="45719" y="493775"/>
                </a:lnTo>
                <a:lnTo>
                  <a:pt x="30479" y="513587"/>
                </a:lnTo>
                <a:lnTo>
                  <a:pt x="15239" y="534923"/>
                </a:lnTo>
                <a:lnTo>
                  <a:pt x="15239" y="576071"/>
                </a:lnTo>
                <a:lnTo>
                  <a:pt x="0" y="595883"/>
                </a:lnTo>
                <a:lnTo>
                  <a:pt x="0" y="656843"/>
                </a:lnTo>
                <a:lnTo>
                  <a:pt x="15239" y="662939"/>
                </a:lnTo>
                <a:lnTo>
                  <a:pt x="30479" y="621791"/>
                </a:lnTo>
                <a:lnTo>
                  <a:pt x="30479" y="582167"/>
                </a:lnTo>
                <a:lnTo>
                  <a:pt x="45719" y="562355"/>
                </a:lnTo>
                <a:close/>
              </a:path>
              <a:path w="8610600" h="662939">
                <a:moveTo>
                  <a:pt x="8458199" y="335279"/>
                </a:moveTo>
                <a:lnTo>
                  <a:pt x="8458199" y="295655"/>
                </a:lnTo>
                <a:lnTo>
                  <a:pt x="8442959" y="284987"/>
                </a:lnTo>
                <a:lnTo>
                  <a:pt x="8412479" y="266699"/>
                </a:lnTo>
                <a:lnTo>
                  <a:pt x="8397239" y="256031"/>
                </a:lnTo>
                <a:lnTo>
                  <a:pt x="8366759" y="237743"/>
                </a:lnTo>
                <a:lnTo>
                  <a:pt x="8336279" y="220979"/>
                </a:lnTo>
                <a:lnTo>
                  <a:pt x="8321039" y="211835"/>
                </a:lnTo>
                <a:lnTo>
                  <a:pt x="8305799" y="204215"/>
                </a:lnTo>
                <a:lnTo>
                  <a:pt x="8290559" y="195071"/>
                </a:lnTo>
                <a:lnTo>
                  <a:pt x="8260079" y="187451"/>
                </a:lnTo>
                <a:lnTo>
                  <a:pt x="8244839" y="178307"/>
                </a:lnTo>
                <a:lnTo>
                  <a:pt x="8214359" y="170687"/>
                </a:lnTo>
                <a:lnTo>
                  <a:pt x="8199119" y="163067"/>
                </a:lnTo>
                <a:lnTo>
                  <a:pt x="8107679" y="140207"/>
                </a:lnTo>
                <a:lnTo>
                  <a:pt x="8092439" y="134111"/>
                </a:lnTo>
                <a:lnTo>
                  <a:pt x="8061959" y="126491"/>
                </a:lnTo>
                <a:lnTo>
                  <a:pt x="8016239" y="118871"/>
                </a:lnTo>
                <a:lnTo>
                  <a:pt x="7924799" y="100583"/>
                </a:lnTo>
                <a:lnTo>
                  <a:pt x="7879079" y="94487"/>
                </a:lnTo>
                <a:lnTo>
                  <a:pt x="7848599" y="88391"/>
                </a:lnTo>
                <a:lnTo>
                  <a:pt x="7802879" y="82295"/>
                </a:lnTo>
                <a:lnTo>
                  <a:pt x="7772399" y="76199"/>
                </a:lnTo>
                <a:lnTo>
                  <a:pt x="7680959" y="67055"/>
                </a:lnTo>
                <a:lnTo>
                  <a:pt x="7635239" y="60959"/>
                </a:lnTo>
                <a:lnTo>
                  <a:pt x="7589519" y="56387"/>
                </a:lnTo>
                <a:lnTo>
                  <a:pt x="7528559" y="51815"/>
                </a:lnTo>
                <a:lnTo>
                  <a:pt x="7482839" y="47243"/>
                </a:lnTo>
                <a:lnTo>
                  <a:pt x="7437119" y="44195"/>
                </a:lnTo>
                <a:lnTo>
                  <a:pt x="7376159" y="39623"/>
                </a:lnTo>
                <a:lnTo>
                  <a:pt x="7330439" y="36575"/>
                </a:lnTo>
                <a:lnTo>
                  <a:pt x="7269479" y="32003"/>
                </a:lnTo>
                <a:lnTo>
                  <a:pt x="7208519" y="28955"/>
                </a:lnTo>
                <a:lnTo>
                  <a:pt x="7132319" y="25907"/>
                </a:lnTo>
                <a:lnTo>
                  <a:pt x="7071359" y="22859"/>
                </a:lnTo>
                <a:lnTo>
                  <a:pt x="6995159" y="19811"/>
                </a:lnTo>
                <a:lnTo>
                  <a:pt x="6918959" y="18287"/>
                </a:lnTo>
                <a:lnTo>
                  <a:pt x="6842759" y="15239"/>
                </a:lnTo>
                <a:lnTo>
                  <a:pt x="6766559" y="13715"/>
                </a:lnTo>
                <a:lnTo>
                  <a:pt x="6690359" y="10667"/>
                </a:lnTo>
                <a:lnTo>
                  <a:pt x="6233159" y="3047"/>
                </a:lnTo>
                <a:lnTo>
                  <a:pt x="6141719" y="3047"/>
                </a:lnTo>
                <a:lnTo>
                  <a:pt x="6050279" y="1523"/>
                </a:lnTo>
                <a:lnTo>
                  <a:pt x="5943599" y="0"/>
                </a:lnTo>
                <a:lnTo>
                  <a:pt x="5212079" y="0"/>
                </a:lnTo>
                <a:lnTo>
                  <a:pt x="4983479" y="1523"/>
                </a:lnTo>
                <a:lnTo>
                  <a:pt x="4770119" y="3047"/>
                </a:lnTo>
                <a:lnTo>
                  <a:pt x="4541519" y="4571"/>
                </a:lnTo>
                <a:lnTo>
                  <a:pt x="4084319" y="10667"/>
                </a:lnTo>
                <a:lnTo>
                  <a:pt x="3870959" y="13715"/>
                </a:lnTo>
                <a:lnTo>
                  <a:pt x="3642359" y="18287"/>
                </a:lnTo>
                <a:lnTo>
                  <a:pt x="3428999" y="22859"/>
                </a:lnTo>
                <a:lnTo>
                  <a:pt x="3200399" y="28955"/>
                </a:lnTo>
                <a:lnTo>
                  <a:pt x="3002279" y="33527"/>
                </a:lnTo>
                <a:lnTo>
                  <a:pt x="2682239" y="42671"/>
                </a:lnTo>
                <a:lnTo>
                  <a:pt x="2590799" y="47243"/>
                </a:lnTo>
                <a:lnTo>
                  <a:pt x="2484119" y="50291"/>
                </a:lnTo>
                <a:lnTo>
                  <a:pt x="2392679" y="53339"/>
                </a:lnTo>
                <a:lnTo>
                  <a:pt x="2301239" y="57911"/>
                </a:lnTo>
                <a:lnTo>
                  <a:pt x="2118359" y="64007"/>
                </a:lnTo>
                <a:lnTo>
                  <a:pt x="2026919" y="68579"/>
                </a:lnTo>
                <a:lnTo>
                  <a:pt x="1950719" y="73151"/>
                </a:lnTo>
                <a:lnTo>
                  <a:pt x="1859279" y="76199"/>
                </a:lnTo>
                <a:lnTo>
                  <a:pt x="1554479" y="94487"/>
                </a:lnTo>
                <a:lnTo>
                  <a:pt x="1493519" y="97535"/>
                </a:lnTo>
                <a:lnTo>
                  <a:pt x="1417319" y="102107"/>
                </a:lnTo>
                <a:lnTo>
                  <a:pt x="1356359" y="106679"/>
                </a:lnTo>
                <a:lnTo>
                  <a:pt x="1249679" y="117347"/>
                </a:lnTo>
                <a:lnTo>
                  <a:pt x="1188719" y="121919"/>
                </a:lnTo>
                <a:lnTo>
                  <a:pt x="1142999" y="126491"/>
                </a:lnTo>
                <a:lnTo>
                  <a:pt x="1036319" y="138683"/>
                </a:lnTo>
                <a:lnTo>
                  <a:pt x="990599" y="143255"/>
                </a:lnTo>
                <a:lnTo>
                  <a:pt x="807719" y="167639"/>
                </a:lnTo>
                <a:lnTo>
                  <a:pt x="777239" y="173735"/>
                </a:lnTo>
                <a:lnTo>
                  <a:pt x="731519" y="181355"/>
                </a:lnTo>
                <a:lnTo>
                  <a:pt x="685799" y="187451"/>
                </a:lnTo>
                <a:lnTo>
                  <a:pt x="655319" y="195071"/>
                </a:lnTo>
                <a:lnTo>
                  <a:pt x="624839" y="201167"/>
                </a:lnTo>
                <a:lnTo>
                  <a:pt x="594359" y="208787"/>
                </a:lnTo>
                <a:lnTo>
                  <a:pt x="548639" y="214883"/>
                </a:lnTo>
                <a:lnTo>
                  <a:pt x="518159" y="222503"/>
                </a:lnTo>
                <a:lnTo>
                  <a:pt x="472439" y="237743"/>
                </a:lnTo>
                <a:lnTo>
                  <a:pt x="411479" y="252983"/>
                </a:lnTo>
                <a:lnTo>
                  <a:pt x="380999" y="262127"/>
                </a:lnTo>
                <a:lnTo>
                  <a:pt x="365759" y="269747"/>
                </a:lnTo>
                <a:lnTo>
                  <a:pt x="335279" y="277367"/>
                </a:lnTo>
                <a:lnTo>
                  <a:pt x="320039" y="286511"/>
                </a:lnTo>
                <a:lnTo>
                  <a:pt x="289559" y="294131"/>
                </a:lnTo>
                <a:lnTo>
                  <a:pt x="274319" y="303275"/>
                </a:lnTo>
                <a:lnTo>
                  <a:pt x="259079" y="310895"/>
                </a:lnTo>
                <a:lnTo>
                  <a:pt x="213359" y="329183"/>
                </a:lnTo>
                <a:lnTo>
                  <a:pt x="182879" y="347471"/>
                </a:lnTo>
                <a:lnTo>
                  <a:pt x="152399" y="374903"/>
                </a:lnTo>
                <a:lnTo>
                  <a:pt x="121919" y="393191"/>
                </a:lnTo>
                <a:lnTo>
                  <a:pt x="106679" y="403859"/>
                </a:lnTo>
                <a:lnTo>
                  <a:pt x="106679" y="413003"/>
                </a:lnTo>
                <a:lnTo>
                  <a:pt x="91439" y="422147"/>
                </a:lnTo>
                <a:lnTo>
                  <a:pt x="76199" y="432815"/>
                </a:lnTo>
                <a:lnTo>
                  <a:pt x="76199" y="441959"/>
                </a:lnTo>
                <a:lnTo>
                  <a:pt x="60959" y="452627"/>
                </a:lnTo>
                <a:lnTo>
                  <a:pt x="45719" y="472439"/>
                </a:lnTo>
                <a:lnTo>
                  <a:pt x="45719" y="544067"/>
                </a:lnTo>
                <a:lnTo>
                  <a:pt x="60959" y="524255"/>
                </a:lnTo>
                <a:lnTo>
                  <a:pt x="60959" y="505967"/>
                </a:lnTo>
                <a:lnTo>
                  <a:pt x="91439" y="469391"/>
                </a:lnTo>
                <a:lnTo>
                  <a:pt x="91439" y="460247"/>
                </a:lnTo>
                <a:lnTo>
                  <a:pt x="106679" y="451103"/>
                </a:lnTo>
                <a:lnTo>
                  <a:pt x="137159" y="423671"/>
                </a:lnTo>
                <a:lnTo>
                  <a:pt x="137159" y="414527"/>
                </a:lnTo>
                <a:lnTo>
                  <a:pt x="152399" y="406907"/>
                </a:lnTo>
                <a:lnTo>
                  <a:pt x="182879" y="388619"/>
                </a:lnTo>
                <a:lnTo>
                  <a:pt x="182879" y="379475"/>
                </a:lnTo>
                <a:lnTo>
                  <a:pt x="198119" y="371855"/>
                </a:lnTo>
                <a:lnTo>
                  <a:pt x="228599" y="353567"/>
                </a:lnTo>
                <a:lnTo>
                  <a:pt x="243839" y="345947"/>
                </a:lnTo>
                <a:lnTo>
                  <a:pt x="274319" y="336803"/>
                </a:lnTo>
                <a:lnTo>
                  <a:pt x="289559" y="329183"/>
                </a:lnTo>
                <a:lnTo>
                  <a:pt x="304799" y="320039"/>
                </a:lnTo>
                <a:lnTo>
                  <a:pt x="320039" y="312419"/>
                </a:lnTo>
                <a:lnTo>
                  <a:pt x="350519" y="304799"/>
                </a:lnTo>
                <a:lnTo>
                  <a:pt x="365759" y="295655"/>
                </a:lnTo>
                <a:lnTo>
                  <a:pt x="426719" y="280415"/>
                </a:lnTo>
                <a:lnTo>
                  <a:pt x="441959" y="272795"/>
                </a:lnTo>
                <a:lnTo>
                  <a:pt x="533399" y="249935"/>
                </a:lnTo>
                <a:lnTo>
                  <a:pt x="563879" y="243839"/>
                </a:lnTo>
                <a:lnTo>
                  <a:pt x="624839" y="228599"/>
                </a:lnTo>
                <a:lnTo>
                  <a:pt x="655319" y="222503"/>
                </a:lnTo>
                <a:lnTo>
                  <a:pt x="701039" y="214883"/>
                </a:lnTo>
                <a:lnTo>
                  <a:pt x="731519" y="208787"/>
                </a:lnTo>
                <a:lnTo>
                  <a:pt x="807719" y="196595"/>
                </a:lnTo>
                <a:lnTo>
                  <a:pt x="1036319" y="166115"/>
                </a:lnTo>
                <a:lnTo>
                  <a:pt x="1249679" y="144779"/>
                </a:lnTo>
                <a:lnTo>
                  <a:pt x="1310639" y="140207"/>
                </a:lnTo>
                <a:lnTo>
                  <a:pt x="1356359" y="135635"/>
                </a:lnTo>
                <a:lnTo>
                  <a:pt x="1417319" y="131063"/>
                </a:lnTo>
                <a:lnTo>
                  <a:pt x="1493519" y="126491"/>
                </a:lnTo>
                <a:lnTo>
                  <a:pt x="1554479" y="121919"/>
                </a:lnTo>
                <a:lnTo>
                  <a:pt x="1630679" y="117347"/>
                </a:lnTo>
                <a:lnTo>
                  <a:pt x="1706879" y="114299"/>
                </a:lnTo>
                <a:lnTo>
                  <a:pt x="1859279" y="105155"/>
                </a:lnTo>
                <a:lnTo>
                  <a:pt x="1950719" y="100583"/>
                </a:lnTo>
                <a:lnTo>
                  <a:pt x="2026919" y="97535"/>
                </a:lnTo>
                <a:lnTo>
                  <a:pt x="2118359" y="92963"/>
                </a:lnTo>
                <a:lnTo>
                  <a:pt x="2209799" y="89915"/>
                </a:lnTo>
                <a:lnTo>
                  <a:pt x="2301239" y="85343"/>
                </a:lnTo>
                <a:lnTo>
                  <a:pt x="2484119" y="79247"/>
                </a:lnTo>
                <a:lnTo>
                  <a:pt x="2590799" y="74675"/>
                </a:lnTo>
                <a:lnTo>
                  <a:pt x="2682239" y="71627"/>
                </a:lnTo>
                <a:lnTo>
                  <a:pt x="3215639" y="56387"/>
                </a:lnTo>
                <a:lnTo>
                  <a:pt x="3642359" y="47243"/>
                </a:lnTo>
                <a:lnTo>
                  <a:pt x="3870959" y="42671"/>
                </a:lnTo>
                <a:lnTo>
                  <a:pt x="4099559" y="39623"/>
                </a:lnTo>
                <a:lnTo>
                  <a:pt x="4312919" y="36575"/>
                </a:lnTo>
                <a:lnTo>
                  <a:pt x="4770119" y="30479"/>
                </a:lnTo>
                <a:lnTo>
                  <a:pt x="4983479" y="28955"/>
                </a:lnTo>
                <a:lnTo>
                  <a:pt x="5212079" y="28955"/>
                </a:lnTo>
                <a:lnTo>
                  <a:pt x="5425439" y="27431"/>
                </a:lnTo>
                <a:lnTo>
                  <a:pt x="5638799" y="27431"/>
                </a:lnTo>
                <a:lnTo>
                  <a:pt x="5745479" y="28955"/>
                </a:lnTo>
                <a:lnTo>
                  <a:pt x="5943599" y="28955"/>
                </a:lnTo>
                <a:lnTo>
                  <a:pt x="6050279" y="30479"/>
                </a:lnTo>
                <a:lnTo>
                  <a:pt x="6141719" y="30479"/>
                </a:lnTo>
                <a:lnTo>
                  <a:pt x="6690359" y="39623"/>
                </a:lnTo>
                <a:lnTo>
                  <a:pt x="6766559" y="41147"/>
                </a:lnTo>
                <a:lnTo>
                  <a:pt x="6842759" y="44195"/>
                </a:lnTo>
                <a:lnTo>
                  <a:pt x="6918959" y="45719"/>
                </a:lnTo>
                <a:lnTo>
                  <a:pt x="7071359" y="51815"/>
                </a:lnTo>
                <a:lnTo>
                  <a:pt x="7132319" y="54863"/>
                </a:lnTo>
                <a:lnTo>
                  <a:pt x="7208519" y="57911"/>
                </a:lnTo>
                <a:lnTo>
                  <a:pt x="7269479" y="60959"/>
                </a:lnTo>
                <a:lnTo>
                  <a:pt x="7315199" y="64007"/>
                </a:lnTo>
                <a:lnTo>
                  <a:pt x="7376159" y="68579"/>
                </a:lnTo>
                <a:lnTo>
                  <a:pt x="7437119" y="71627"/>
                </a:lnTo>
                <a:lnTo>
                  <a:pt x="7528559" y="80771"/>
                </a:lnTo>
                <a:lnTo>
                  <a:pt x="7589519" y="85343"/>
                </a:lnTo>
                <a:lnTo>
                  <a:pt x="7680959" y="94487"/>
                </a:lnTo>
                <a:lnTo>
                  <a:pt x="7711439" y="100583"/>
                </a:lnTo>
                <a:lnTo>
                  <a:pt x="7757159" y="105155"/>
                </a:lnTo>
                <a:lnTo>
                  <a:pt x="7802879" y="111251"/>
                </a:lnTo>
                <a:lnTo>
                  <a:pt x="7848599" y="115823"/>
                </a:lnTo>
                <a:lnTo>
                  <a:pt x="7909559" y="128015"/>
                </a:lnTo>
                <a:lnTo>
                  <a:pt x="7955279" y="134111"/>
                </a:lnTo>
                <a:lnTo>
                  <a:pt x="7985759" y="141731"/>
                </a:lnTo>
                <a:lnTo>
                  <a:pt x="8046719" y="153923"/>
                </a:lnTo>
                <a:lnTo>
                  <a:pt x="8077199" y="161543"/>
                </a:lnTo>
                <a:lnTo>
                  <a:pt x="8107679" y="167639"/>
                </a:lnTo>
                <a:lnTo>
                  <a:pt x="8138159" y="175259"/>
                </a:lnTo>
                <a:lnTo>
                  <a:pt x="8229599" y="205739"/>
                </a:lnTo>
                <a:lnTo>
                  <a:pt x="8260079" y="213359"/>
                </a:lnTo>
                <a:lnTo>
                  <a:pt x="8275319" y="220979"/>
                </a:lnTo>
                <a:lnTo>
                  <a:pt x="8290559" y="230123"/>
                </a:lnTo>
                <a:lnTo>
                  <a:pt x="8305799" y="237743"/>
                </a:lnTo>
                <a:lnTo>
                  <a:pt x="8321039" y="246887"/>
                </a:lnTo>
                <a:lnTo>
                  <a:pt x="8351519" y="254507"/>
                </a:lnTo>
                <a:lnTo>
                  <a:pt x="8366759" y="263651"/>
                </a:lnTo>
                <a:lnTo>
                  <a:pt x="8366759" y="272795"/>
                </a:lnTo>
                <a:lnTo>
                  <a:pt x="8381999" y="280415"/>
                </a:lnTo>
                <a:lnTo>
                  <a:pt x="8427719" y="307847"/>
                </a:lnTo>
                <a:lnTo>
                  <a:pt x="8427719" y="316991"/>
                </a:lnTo>
                <a:lnTo>
                  <a:pt x="8458199" y="335279"/>
                </a:lnTo>
                <a:close/>
              </a:path>
              <a:path w="8610600" h="662939">
                <a:moveTo>
                  <a:pt x="8503919" y="400811"/>
                </a:moveTo>
                <a:lnTo>
                  <a:pt x="8503919" y="356615"/>
                </a:lnTo>
                <a:lnTo>
                  <a:pt x="8488679" y="324611"/>
                </a:lnTo>
                <a:lnTo>
                  <a:pt x="8473439" y="315467"/>
                </a:lnTo>
                <a:lnTo>
                  <a:pt x="8458199" y="304799"/>
                </a:lnTo>
                <a:lnTo>
                  <a:pt x="8458199" y="344423"/>
                </a:lnTo>
                <a:lnTo>
                  <a:pt x="8473439" y="353567"/>
                </a:lnTo>
                <a:lnTo>
                  <a:pt x="8488679" y="380999"/>
                </a:lnTo>
                <a:lnTo>
                  <a:pt x="8503919" y="400811"/>
                </a:lnTo>
                <a:close/>
              </a:path>
              <a:path w="8610600" h="662939">
                <a:moveTo>
                  <a:pt x="8542222" y="533516"/>
                </a:moveTo>
                <a:lnTo>
                  <a:pt x="8503919" y="463295"/>
                </a:lnTo>
                <a:lnTo>
                  <a:pt x="8488679" y="457199"/>
                </a:lnTo>
                <a:lnTo>
                  <a:pt x="8488679" y="454151"/>
                </a:lnTo>
                <a:lnTo>
                  <a:pt x="8473439" y="458723"/>
                </a:lnTo>
                <a:lnTo>
                  <a:pt x="8473439" y="478535"/>
                </a:lnTo>
                <a:lnTo>
                  <a:pt x="8519159" y="557402"/>
                </a:lnTo>
                <a:lnTo>
                  <a:pt x="8519159" y="556259"/>
                </a:lnTo>
                <a:lnTo>
                  <a:pt x="8534399" y="555497"/>
                </a:lnTo>
                <a:lnTo>
                  <a:pt x="8534399" y="548639"/>
                </a:lnTo>
                <a:lnTo>
                  <a:pt x="8542222" y="533516"/>
                </a:lnTo>
                <a:close/>
              </a:path>
              <a:path w="8610600" h="662939">
                <a:moveTo>
                  <a:pt x="8549639" y="519175"/>
                </a:moveTo>
                <a:lnTo>
                  <a:pt x="8549639" y="473963"/>
                </a:lnTo>
                <a:lnTo>
                  <a:pt x="8534399" y="431291"/>
                </a:lnTo>
                <a:lnTo>
                  <a:pt x="8534399" y="408431"/>
                </a:lnTo>
                <a:lnTo>
                  <a:pt x="8519159" y="387095"/>
                </a:lnTo>
                <a:lnTo>
                  <a:pt x="8503919" y="367283"/>
                </a:lnTo>
                <a:lnTo>
                  <a:pt x="8503919" y="440435"/>
                </a:lnTo>
                <a:lnTo>
                  <a:pt x="8519159" y="480059"/>
                </a:lnTo>
                <a:lnTo>
                  <a:pt x="8519159" y="491235"/>
                </a:lnTo>
                <a:lnTo>
                  <a:pt x="8542222" y="533516"/>
                </a:lnTo>
                <a:lnTo>
                  <a:pt x="8549639" y="519175"/>
                </a:lnTo>
                <a:close/>
              </a:path>
              <a:path w="8610600" h="662939">
                <a:moveTo>
                  <a:pt x="8549639" y="556259"/>
                </a:moveTo>
                <a:lnTo>
                  <a:pt x="8549639" y="554735"/>
                </a:lnTo>
                <a:lnTo>
                  <a:pt x="8519159" y="556259"/>
                </a:lnTo>
                <a:lnTo>
                  <a:pt x="8519159" y="557402"/>
                </a:lnTo>
                <a:lnTo>
                  <a:pt x="8534399" y="583691"/>
                </a:lnTo>
                <a:lnTo>
                  <a:pt x="8549639" y="556259"/>
                </a:lnTo>
                <a:close/>
              </a:path>
              <a:path w="8610600" h="662939">
                <a:moveTo>
                  <a:pt x="8549639" y="547115"/>
                </a:moveTo>
                <a:lnTo>
                  <a:pt x="8542222" y="533516"/>
                </a:lnTo>
                <a:lnTo>
                  <a:pt x="8534399" y="548639"/>
                </a:lnTo>
                <a:lnTo>
                  <a:pt x="8549639" y="547115"/>
                </a:lnTo>
                <a:close/>
              </a:path>
              <a:path w="8610600" h="662939">
                <a:moveTo>
                  <a:pt x="8549639" y="554735"/>
                </a:moveTo>
                <a:lnTo>
                  <a:pt x="8549639" y="547115"/>
                </a:lnTo>
                <a:lnTo>
                  <a:pt x="8534399" y="548639"/>
                </a:lnTo>
                <a:lnTo>
                  <a:pt x="8534399" y="555497"/>
                </a:lnTo>
                <a:lnTo>
                  <a:pt x="8549639" y="554735"/>
                </a:lnTo>
                <a:close/>
              </a:path>
              <a:path w="8610600" h="662939">
                <a:moveTo>
                  <a:pt x="8610599" y="467867"/>
                </a:moveTo>
                <a:lnTo>
                  <a:pt x="8595359" y="458723"/>
                </a:lnTo>
                <a:lnTo>
                  <a:pt x="8595359" y="455675"/>
                </a:lnTo>
                <a:lnTo>
                  <a:pt x="8580119" y="451103"/>
                </a:lnTo>
                <a:lnTo>
                  <a:pt x="8580119" y="460247"/>
                </a:lnTo>
                <a:lnTo>
                  <a:pt x="8542222" y="533516"/>
                </a:lnTo>
                <a:lnTo>
                  <a:pt x="8549639" y="547115"/>
                </a:lnTo>
                <a:lnTo>
                  <a:pt x="8549639" y="556259"/>
                </a:lnTo>
                <a:lnTo>
                  <a:pt x="8595359" y="473963"/>
                </a:lnTo>
                <a:lnTo>
                  <a:pt x="8610599" y="46786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364735" y="35143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572000" y="5324500"/>
            <a:ext cx="171450" cy="172085"/>
          </a:xfrm>
          <a:custGeom>
            <a:avLst/>
            <a:gdLst/>
            <a:ahLst/>
            <a:cxnLst/>
            <a:rect l="l" t="t" r="r" b="b"/>
            <a:pathLst>
              <a:path w="171450" h="172085">
                <a:moveTo>
                  <a:pt x="170228" y="18542"/>
                </a:moveTo>
                <a:lnTo>
                  <a:pt x="165533" y="5227"/>
                </a:lnTo>
                <a:lnTo>
                  <a:pt x="154895" y="0"/>
                </a:lnTo>
                <a:lnTo>
                  <a:pt x="143255" y="1879"/>
                </a:lnTo>
                <a:lnTo>
                  <a:pt x="0" y="85699"/>
                </a:lnTo>
                <a:lnTo>
                  <a:pt x="38099" y="107991"/>
                </a:lnTo>
                <a:lnTo>
                  <a:pt x="38099" y="65887"/>
                </a:lnTo>
                <a:lnTo>
                  <a:pt x="107659" y="65887"/>
                </a:lnTo>
                <a:lnTo>
                  <a:pt x="168028" y="29338"/>
                </a:lnTo>
                <a:lnTo>
                  <a:pt x="170228" y="18542"/>
                </a:lnTo>
                <a:close/>
              </a:path>
              <a:path w="171450" h="172085">
                <a:moveTo>
                  <a:pt x="107659" y="65887"/>
                </a:moveTo>
                <a:lnTo>
                  <a:pt x="38099" y="65887"/>
                </a:lnTo>
                <a:lnTo>
                  <a:pt x="38099" y="103987"/>
                </a:lnTo>
                <a:lnTo>
                  <a:pt x="47243" y="103987"/>
                </a:lnTo>
                <a:lnTo>
                  <a:pt x="47243" y="68935"/>
                </a:lnTo>
                <a:lnTo>
                  <a:pt x="75369" y="85435"/>
                </a:lnTo>
                <a:lnTo>
                  <a:pt x="107659" y="65887"/>
                </a:lnTo>
                <a:close/>
              </a:path>
              <a:path w="171450" h="172085">
                <a:moveTo>
                  <a:pt x="170883" y="156819"/>
                </a:moveTo>
                <a:lnTo>
                  <a:pt x="169629" y="144764"/>
                </a:lnTo>
                <a:lnTo>
                  <a:pt x="161543" y="135991"/>
                </a:lnTo>
                <a:lnTo>
                  <a:pt x="106991" y="103987"/>
                </a:lnTo>
                <a:lnTo>
                  <a:pt x="38099" y="103987"/>
                </a:lnTo>
                <a:lnTo>
                  <a:pt x="38099" y="107991"/>
                </a:lnTo>
                <a:lnTo>
                  <a:pt x="143255" y="169519"/>
                </a:lnTo>
                <a:lnTo>
                  <a:pt x="151164" y="171489"/>
                </a:lnTo>
                <a:lnTo>
                  <a:pt x="161521" y="168013"/>
                </a:lnTo>
                <a:lnTo>
                  <a:pt x="170883" y="156819"/>
                </a:lnTo>
                <a:close/>
              </a:path>
              <a:path w="171450" h="172085">
                <a:moveTo>
                  <a:pt x="75369" y="85435"/>
                </a:moveTo>
                <a:lnTo>
                  <a:pt x="47243" y="68935"/>
                </a:lnTo>
                <a:lnTo>
                  <a:pt x="47243" y="102463"/>
                </a:lnTo>
                <a:lnTo>
                  <a:pt x="75369" y="85435"/>
                </a:lnTo>
                <a:close/>
              </a:path>
              <a:path w="171450" h="172085">
                <a:moveTo>
                  <a:pt x="106991" y="103987"/>
                </a:moveTo>
                <a:lnTo>
                  <a:pt x="75369" y="85435"/>
                </a:lnTo>
                <a:lnTo>
                  <a:pt x="47243" y="102463"/>
                </a:lnTo>
                <a:lnTo>
                  <a:pt x="47243" y="103987"/>
                </a:lnTo>
                <a:lnTo>
                  <a:pt x="106991" y="103987"/>
                </a:lnTo>
                <a:close/>
              </a:path>
              <a:path w="171450" h="172085">
                <a:moveTo>
                  <a:pt x="152399" y="103987"/>
                </a:moveTo>
                <a:lnTo>
                  <a:pt x="152399" y="65887"/>
                </a:lnTo>
                <a:lnTo>
                  <a:pt x="107659" y="65887"/>
                </a:lnTo>
                <a:lnTo>
                  <a:pt x="75369" y="85435"/>
                </a:lnTo>
                <a:lnTo>
                  <a:pt x="106991" y="103987"/>
                </a:lnTo>
                <a:lnTo>
                  <a:pt x="152399" y="10398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371600" y="3657600"/>
            <a:ext cx="7162800" cy="1752600"/>
          </a:xfrm>
          <a:custGeom>
            <a:avLst/>
            <a:gdLst/>
            <a:ahLst/>
            <a:cxnLst/>
            <a:rect l="l" t="t" r="r" b="b"/>
            <a:pathLst>
              <a:path w="7162800" h="1752600">
                <a:moveTo>
                  <a:pt x="3581399" y="1752599"/>
                </a:moveTo>
                <a:lnTo>
                  <a:pt x="3287642" y="1749699"/>
                </a:lnTo>
                <a:lnTo>
                  <a:pt x="3000429" y="1741148"/>
                </a:lnTo>
                <a:lnTo>
                  <a:pt x="2720683" y="1727170"/>
                </a:lnTo>
                <a:lnTo>
                  <a:pt x="2449323" y="1707989"/>
                </a:lnTo>
                <a:lnTo>
                  <a:pt x="2187273" y="1683829"/>
                </a:lnTo>
                <a:lnTo>
                  <a:pt x="1935452" y="1654914"/>
                </a:lnTo>
                <a:lnTo>
                  <a:pt x="1694782" y="1621468"/>
                </a:lnTo>
                <a:lnTo>
                  <a:pt x="1466185" y="1583716"/>
                </a:lnTo>
                <a:lnTo>
                  <a:pt x="1250581" y="1541881"/>
                </a:lnTo>
                <a:lnTo>
                  <a:pt x="1048892" y="1496186"/>
                </a:lnTo>
                <a:lnTo>
                  <a:pt x="862040" y="1446858"/>
                </a:lnTo>
                <a:lnTo>
                  <a:pt x="690945" y="1394118"/>
                </a:lnTo>
                <a:lnTo>
                  <a:pt x="536528" y="1338192"/>
                </a:lnTo>
                <a:lnTo>
                  <a:pt x="399711" y="1279303"/>
                </a:lnTo>
                <a:lnTo>
                  <a:pt x="281416" y="1217675"/>
                </a:lnTo>
                <a:lnTo>
                  <a:pt x="182563" y="1153533"/>
                </a:lnTo>
                <a:lnTo>
                  <a:pt x="104073" y="1087101"/>
                </a:lnTo>
                <a:lnTo>
                  <a:pt x="46869" y="1018601"/>
                </a:lnTo>
                <a:lnTo>
                  <a:pt x="11870" y="948260"/>
                </a:lnTo>
                <a:lnTo>
                  <a:pt x="0" y="876299"/>
                </a:lnTo>
                <a:lnTo>
                  <a:pt x="11870" y="804339"/>
                </a:lnTo>
                <a:lnTo>
                  <a:pt x="46869" y="733998"/>
                </a:lnTo>
                <a:lnTo>
                  <a:pt x="104073" y="665498"/>
                </a:lnTo>
                <a:lnTo>
                  <a:pt x="182563" y="599066"/>
                </a:lnTo>
                <a:lnTo>
                  <a:pt x="281416" y="534923"/>
                </a:lnTo>
                <a:lnTo>
                  <a:pt x="399711" y="473296"/>
                </a:lnTo>
                <a:lnTo>
                  <a:pt x="536528" y="414407"/>
                </a:lnTo>
                <a:lnTo>
                  <a:pt x="690945" y="358481"/>
                </a:lnTo>
                <a:lnTo>
                  <a:pt x="862040" y="305741"/>
                </a:lnTo>
                <a:lnTo>
                  <a:pt x="1048892" y="256412"/>
                </a:lnTo>
                <a:lnTo>
                  <a:pt x="1250581" y="210718"/>
                </a:lnTo>
                <a:lnTo>
                  <a:pt x="1466185" y="168883"/>
                </a:lnTo>
                <a:lnTo>
                  <a:pt x="1694782" y="131131"/>
                </a:lnTo>
                <a:lnTo>
                  <a:pt x="1935452" y="97685"/>
                </a:lnTo>
                <a:lnTo>
                  <a:pt x="2187273" y="68770"/>
                </a:lnTo>
                <a:lnTo>
                  <a:pt x="2449323" y="44610"/>
                </a:lnTo>
                <a:lnTo>
                  <a:pt x="2720683" y="25429"/>
                </a:lnTo>
                <a:lnTo>
                  <a:pt x="3000429" y="11451"/>
                </a:lnTo>
                <a:lnTo>
                  <a:pt x="3287642" y="2900"/>
                </a:lnTo>
                <a:lnTo>
                  <a:pt x="3581399" y="0"/>
                </a:lnTo>
                <a:lnTo>
                  <a:pt x="3875157" y="2900"/>
                </a:lnTo>
                <a:lnTo>
                  <a:pt x="4162370" y="11451"/>
                </a:lnTo>
                <a:lnTo>
                  <a:pt x="4442116" y="25429"/>
                </a:lnTo>
                <a:lnTo>
                  <a:pt x="4713475" y="44610"/>
                </a:lnTo>
                <a:lnTo>
                  <a:pt x="4975526" y="68770"/>
                </a:lnTo>
                <a:lnTo>
                  <a:pt x="5227347" y="97685"/>
                </a:lnTo>
                <a:lnTo>
                  <a:pt x="5468017" y="131131"/>
                </a:lnTo>
                <a:lnTo>
                  <a:pt x="5696614" y="168883"/>
                </a:lnTo>
                <a:lnTo>
                  <a:pt x="5912218" y="210718"/>
                </a:lnTo>
                <a:lnTo>
                  <a:pt x="6113906" y="256412"/>
                </a:lnTo>
                <a:lnTo>
                  <a:pt x="6300759" y="305741"/>
                </a:lnTo>
                <a:lnTo>
                  <a:pt x="6471854" y="358481"/>
                </a:lnTo>
                <a:lnTo>
                  <a:pt x="6626271" y="414407"/>
                </a:lnTo>
                <a:lnTo>
                  <a:pt x="6763088" y="473296"/>
                </a:lnTo>
                <a:lnTo>
                  <a:pt x="6881383" y="534923"/>
                </a:lnTo>
                <a:lnTo>
                  <a:pt x="6980236" y="599066"/>
                </a:lnTo>
                <a:lnTo>
                  <a:pt x="7058726" y="665498"/>
                </a:lnTo>
                <a:lnTo>
                  <a:pt x="7115930" y="733998"/>
                </a:lnTo>
                <a:lnTo>
                  <a:pt x="7150929" y="804339"/>
                </a:lnTo>
                <a:lnTo>
                  <a:pt x="7162799" y="876299"/>
                </a:lnTo>
                <a:lnTo>
                  <a:pt x="7150929" y="948260"/>
                </a:lnTo>
                <a:lnTo>
                  <a:pt x="7115930" y="1018601"/>
                </a:lnTo>
                <a:lnTo>
                  <a:pt x="7058726" y="1087101"/>
                </a:lnTo>
                <a:lnTo>
                  <a:pt x="6980236" y="1153533"/>
                </a:lnTo>
                <a:lnTo>
                  <a:pt x="6881383" y="1217675"/>
                </a:lnTo>
                <a:lnTo>
                  <a:pt x="6763088" y="1279303"/>
                </a:lnTo>
                <a:lnTo>
                  <a:pt x="6626271" y="1338192"/>
                </a:lnTo>
                <a:lnTo>
                  <a:pt x="6471854" y="1394118"/>
                </a:lnTo>
                <a:lnTo>
                  <a:pt x="6300759" y="1446858"/>
                </a:lnTo>
                <a:lnTo>
                  <a:pt x="6113906" y="1496186"/>
                </a:lnTo>
                <a:lnTo>
                  <a:pt x="5912218" y="1541881"/>
                </a:lnTo>
                <a:lnTo>
                  <a:pt x="5696614" y="1583716"/>
                </a:lnTo>
                <a:lnTo>
                  <a:pt x="5468017" y="1621468"/>
                </a:lnTo>
                <a:lnTo>
                  <a:pt x="5227347" y="1654914"/>
                </a:lnTo>
                <a:lnTo>
                  <a:pt x="4975526" y="1683829"/>
                </a:lnTo>
                <a:lnTo>
                  <a:pt x="4713475" y="1707989"/>
                </a:lnTo>
                <a:lnTo>
                  <a:pt x="4442116" y="1727170"/>
                </a:lnTo>
                <a:lnTo>
                  <a:pt x="4162370" y="1741148"/>
                </a:lnTo>
                <a:lnTo>
                  <a:pt x="3875157" y="1749699"/>
                </a:lnTo>
                <a:lnTo>
                  <a:pt x="3581399" y="1752599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974335" y="3590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9222736" y="3129690"/>
            <a:ext cx="24637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9296400" y="3086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699" rIns="0" bIns="0" rtlCol="0">
            <a:spAutoFit/>
          </a:bodyPr>
          <a:lstStyle/>
          <a:p>
            <a:pPr marL="1369060">
              <a:lnSpc>
                <a:spcPct val="100000"/>
              </a:lnSpc>
            </a:pPr>
            <a:r>
              <a:rPr spc="5" dirty="0">
                <a:solidFill>
                  <a:srgbClr val="FF0065"/>
                </a:solidFill>
              </a:rPr>
              <a:t>M</a:t>
            </a:r>
            <a:r>
              <a:rPr spc="-10" dirty="0">
                <a:solidFill>
                  <a:srgbClr val="FF0065"/>
                </a:solidFill>
              </a:rPr>
              <a:t>A</a:t>
            </a:r>
            <a:r>
              <a:rPr dirty="0">
                <a:solidFill>
                  <a:srgbClr val="FF0065"/>
                </a:solidFill>
              </a:rPr>
              <a:t>G</a:t>
            </a:r>
            <a:r>
              <a:rPr spc="-10" dirty="0">
                <a:solidFill>
                  <a:srgbClr val="FF0065"/>
                </a:solidFill>
              </a:rPr>
              <a:t>NE</a:t>
            </a:r>
            <a:r>
              <a:rPr dirty="0">
                <a:solidFill>
                  <a:srgbClr val="FF0065"/>
                </a:solidFill>
              </a:rPr>
              <a:t>TIC</a:t>
            </a:r>
            <a:r>
              <a:rPr spc="-5" dirty="0">
                <a:solidFill>
                  <a:srgbClr val="FF0065"/>
                </a:solidFill>
              </a:rPr>
              <a:t> </a:t>
            </a:r>
            <a:r>
              <a:rPr spc="-10" dirty="0">
                <a:solidFill>
                  <a:srgbClr val="FF0065"/>
                </a:solidFill>
              </a:rPr>
              <a:t>E</a:t>
            </a:r>
            <a:r>
              <a:rPr dirty="0">
                <a:solidFill>
                  <a:srgbClr val="FF0065"/>
                </a:solidFill>
              </a:rPr>
              <a:t>F</a:t>
            </a:r>
            <a:r>
              <a:rPr spc="-10" dirty="0">
                <a:solidFill>
                  <a:srgbClr val="FF0065"/>
                </a:solidFill>
              </a:rPr>
              <a:t>F</a:t>
            </a:r>
            <a:r>
              <a:rPr dirty="0">
                <a:solidFill>
                  <a:srgbClr val="FF0065"/>
                </a:solidFill>
              </a:rPr>
              <a:t>E</a:t>
            </a:r>
            <a:r>
              <a:rPr spc="-10" dirty="0">
                <a:solidFill>
                  <a:srgbClr val="FF0065"/>
                </a:solidFill>
              </a:rPr>
              <a:t>C</a:t>
            </a:r>
            <a:r>
              <a:rPr dirty="0">
                <a:solidFill>
                  <a:srgbClr val="FF0065"/>
                </a:solidFill>
              </a:rPr>
              <a:t>T</a:t>
            </a:r>
            <a:r>
              <a:rPr spc="-10" dirty="0">
                <a:solidFill>
                  <a:srgbClr val="FF0065"/>
                </a:solidFill>
              </a:rPr>
              <a:t> </a:t>
            </a:r>
            <a:r>
              <a:rPr dirty="0">
                <a:solidFill>
                  <a:srgbClr val="FF0065"/>
                </a:solidFill>
              </a:rPr>
              <a:t>OF</a:t>
            </a:r>
            <a:r>
              <a:rPr spc="-10" dirty="0">
                <a:solidFill>
                  <a:srgbClr val="FF0065"/>
                </a:solidFill>
              </a:rPr>
              <a:t> </a:t>
            </a:r>
            <a:r>
              <a:rPr spc="5" dirty="0">
                <a:solidFill>
                  <a:srgbClr val="FF0065"/>
                </a:solidFill>
              </a:rPr>
              <a:t>C</a:t>
            </a:r>
            <a:r>
              <a:rPr spc="-10" dirty="0">
                <a:solidFill>
                  <a:srgbClr val="FF0065"/>
                </a:solidFill>
              </a:rPr>
              <a:t>U</a:t>
            </a:r>
            <a:r>
              <a:rPr spc="5" dirty="0">
                <a:solidFill>
                  <a:srgbClr val="FF0065"/>
                </a:solidFill>
              </a:rPr>
              <a:t>R</a:t>
            </a:r>
            <a:r>
              <a:rPr spc="-10" dirty="0">
                <a:solidFill>
                  <a:srgbClr val="FF0065"/>
                </a:solidFill>
              </a:rPr>
              <a:t>R</a:t>
            </a:r>
            <a:r>
              <a:rPr dirty="0">
                <a:solidFill>
                  <a:srgbClr val="FF0065"/>
                </a:solidFill>
              </a:rPr>
              <a:t>E</a:t>
            </a:r>
            <a:r>
              <a:rPr spc="5" dirty="0">
                <a:solidFill>
                  <a:srgbClr val="FF0065"/>
                </a:solidFill>
              </a:rPr>
              <a:t>N</a:t>
            </a:r>
            <a:r>
              <a:rPr dirty="0">
                <a:solidFill>
                  <a:srgbClr val="FF0065"/>
                </a:solidFill>
              </a:rPr>
              <a:t>T</a:t>
            </a:r>
            <a:r>
              <a:rPr spc="5" dirty="0">
                <a:solidFill>
                  <a:srgbClr val="FF0065"/>
                </a:solidFill>
              </a:rPr>
              <a:t> </a:t>
            </a:r>
            <a:r>
              <a:rPr dirty="0">
                <a:solidFill>
                  <a:srgbClr val="FF0065"/>
                </a:solidFill>
              </a:rPr>
              <a:t>- </a:t>
            </a:r>
            <a:r>
              <a:rPr spc="-15" dirty="0">
                <a:solidFill>
                  <a:srgbClr val="FF0065"/>
                </a:solidFill>
              </a:rPr>
              <a:t>I</a:t>
            </a:r>
            <a:r>
              <a:rPr dirty="0">
                <a:solidFill>
                  <a:srgbClr val="FF0065"/>
                </a:solidFill>
              </a:rPr>
              <a:t>I</a:t>
            </a:r>
          </a:p>
        </p:txBody>
      </p:sp>
      <p:sp>
        <p:nvSpPr>
          <p:cNvPr id="3" name="object 3"/>
          <p:cNvSpPr/>
          <p:nvPr/>
        </p:nvSpPr>
        <p:spPr>
          <a:xfrm>
            <a:off x="1143000" y="1447800"/>
            <a:ext cx="7924800" cy="5081270"/>
          </a:xfrm>
          <a:custGeom>
            <a:avLst/>
            <a:gdLst/>
            <a:ahLst/>
            <a:cxnLst/>
            <a:rect l="l" t="t" r="r" b="b"/>
            <a:pathLst>
              <a:path w="7924800" h="5081270">
                <a:moveTo>
                  <a:pt x="0" y="0"/>
                </a:moveTo>
                <a:lnTo>
                  <a:pt x="0" y="5081015"/>
                </a:lnTo>
                <a:lnTo>
                  <a:pt x="7924799" y="5081015"/>
                </a:lnTo>
                <a:lnTo>
                  <a:pt x="7924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3000" y="1447800"/>
            <a:ext cx="7924800" cy="5081270"/>
          </a:xfrm>
          <a:custGeom>
            <a:avLst/>
            <a:gdLst/>
            <a:ahLst/>
            <a:cxnLst/>
            <a:rect l="l" t="t" r="r" b="b"/>
            <a:pathLst>
              <a:path w="7924800" h="5081270">
                <a:moveTo>
                  <a:pt x="0" y="0"/>
                </a:moveTo>
                <a:lnTo>
                  <a:pt x="0" y="5081015"/>
                </a:lnTo>
                <a:lnTo>
                  <a:pt x="7924799" y="5081015"/>
                </a:lnTo>
                <a:lnTo>
                  <a:pt x="79247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65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dirty="0"/>
              <a:t>Lo</a:t>
            </a:r>
            <a:r>
              <a:rPr spc="-10" dirty="0"/>
              <a:t>re</a:t>
            </a:r>
            <a:r>
              <a:rPr dirty="0"/>
              <a:t>n</a:t>
            </a:r>
            <a:r>
              <a:rPr spc="-5" dirty="0"/>
              <a:t>t</a:t>
            </a:r>
            <a:r>
              <a:rPr dirty="0"/>
              <a:t>z </a:t>
            </a:r>
            <a:r>
              <a:rPr spc="-5" dirty="0"/>
              <a:t>M</a:t>
            </a:r>
            <a:r>
              <a:rPr spc="-10" dirty="0"/>
              <a:t>a</a:t>
            </a:r>
            <a:r>
              <a:rPr dirty="0"/>
              <a:t>g</a:t>
            </a:r>
            <a:r>
              <a:rPr spc="-10" dirty="0"/>
              <a:t>ne</a:t>
            </a:r>
            <a:r>
              <a:rPr spc="-5" dirty="0"/>
              <a:t>t</a:t>
            </a:r>
            <a:r>
              <a:rPr dirty="0"/>
              <a:t>ic</a:t>
            </a:r>
            <a:r>
              <a:rPr spc="-5" dirty="0"/>
              <a:t> </a:t>
            </a:r>
            <a:r>
              <a:rPr dirty="0"/>
              <a:t>Fo</a:t>
            </a:r>
            <a:r>
              <a:rPr spc="-10" dirty="0"/>
              <a:t>rc</a:t>
            </a:r>
            <a:r>
              <a:rPr dirty="0"/>
              <a:t>e</a:t>
            </a: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dirty="0"/>
              <a:t>Fl</a:t>
            </a:r>
            <a:r>
              <a:rPr spc="-10" dirty="0"/>
              <a:t>em</a:t>
            </a:r>
            <a:r>
              <a:rPr dirty="0"/>
              <a:t>ing’s</a:t>
            </a:r>
            <a:r>
              <a:rPr spc="-15" dirty="0"/>
              <a:t> </a:t>
            </a:r>
            <a:r>
              <a:rPr dirty="0"/>
              <a:t>L</a:t>
            </a:r>
            <a:r>
              <a:rPr spc="-10" dirty="0"/>
              <a:t>e</a:t>
            </a:r>
            <a:r>
              <a:rPr spc="-5" dirty="0"/>
              <a:t>f</a:t>
            </a:r>
            <a:r>
              <a:rPr dirty="0"/>
              <a:t>t </a:t>
            </a:r>
            <a:r>
              <a:rPr spc="-10" dirty="0"/>
              <a:t>Ha</a:t>
            </a:r>
            <a:r>
              <a:rPr dirty="0"/>
              <a:t>nd</a:t>
            </a:r>
            <a:r>
              <a:rPr spc="5" dirty="0"/>
              <a:t> </a:t>
            </a:r>
            <a:r>
              <a:rPr spc="-10" dirty="0"/>
              <a:t>R</a:t>
            </a:r>
            <a:r>
              <a:rPr dirty="0"/>
              <a:t>ule</a:t>
            </a: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dirty="0"/>
              <a:t>Fo</a:t>
            </a:r>
            <a:r>
              <a:rPr spc="-10" dirty="0"/>
              <a:t>rc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on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20" dirty="0"/>
              <a:t>m</a:t>
            </a:r>
            <a:r>
              <a:rPr spc="10" dirty="0"/>
              <a:t>o</a:t>
            </a:r>
            <a:r>
              <a:rPr spc="-35" dirty="0"/>
              <a:t>v</a:t>
            </a:r>
            <a:r>
              <a:rPr dirty="0"/>
              <a:t>ing</a:t>
            </a:r>
            <a:r>
              <a:rPr spc="5" dirty="0"/>
              <a:t> </a:t>
            </a:r>
            <a:r>
              <a:rPr spc="-10" dirty="0"/>
              <a:t>c</a:t>
            </a:r>
            <a:r>
              <a:rPr dirty="0"/>
              <a:t>h</a:t>
            </a:r>
            <a:r>
              <a:rPr spc="-10" dirty="0"/>
              <a:t>ar</a:t>
            </a:r>
            <a:r>
              <a:rPr dirty="0"/>
              <a:t>ge</a:t>
            </a:r>
            <a:r>
              <a:rPr spc="-5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dirty="0"/>
              <a:t>u</a:t>
            </a:r>
            <a:r>
              <a:rPr spc="-10" dirty="0"/>
              <a:t>n</a:t>
            </a:r>
            <a:r>
              <a:rPr dirty="0"/>
              <a:t>i</a:t>
            </a:r>
            <a:r>
              <a:rPr spc="-5" dirty="0"/>
              <a:t>f</a:t>
            </a:r>
            <a:r>
              <a:rPr dirty="0"/>
              <a:t>o</a:t>
            </a:r>
            <a:r>
              <a:rPr spc="-10" dirty="0"/>
              <a:t>r</a:t>
            </a:r>
            <a:r>
              <a:rPr dirty="0"/>
              <a:t>m</a:t>
            </a:r>
            <a:r>
              <a:rPr spc="-5" dirty="0"/>
              <a:t> E</a:t>
            </a:r>
            <a:r>
              <a:rPr dirty="0"/>
              <a:t>l</a:t>
            </a:r>
            <a:r>
              <a:rPr spc="-20" dirty="0"/>
              <a:t>e</a:t>
            </a:r>
            <a:r>
              <a:rPr spc="-10" dirty="0"/>
              <a:t>c</a:t>
            </a:r>
            <a:r>
              <a:rPr spc="-5" dirty="0"/>
              <a:t>t</a:t>
            </a:r>
            <a:r>
              <a:rPr spc="-10" dirty="0"/>
              <a:t>r</a:t>
            </a:r>
            <a:r>
              <a:rPr dirty="0"/>
              <a:t>ic</a:t>
            </a:r>
            <a:r>
              <a:rPr spc="-5" dirty="0"/>
              <a:t> </a:t>
            </a:r>
            <a:r>
              <a:rPr spc="-10" dirty="0"/>
              <a:t>a</a:t>
            </a:r>
            <a:r>
              <a:rPr dirty="0"/>
              <a:t>nd</a:t>
            </a:r>
            <a:r>
              <a:rPr spc="5" dirty="0"/>
              <a:t> </a:t>
            </a:r>
            <a:r>
              <a:rPr spc="-5" dirty="0"/>
              <a:t>M</a:t>
            </a:r>
            <a:r>
              <a:rPr spc="-10" dirty="0"/>
              <a:t>a</a:t>
            </a:r>
            <a:r>
              <a:rPr dirty="0"/>
              <a:t>gn</a:t>
            </a:r>
            <a:r>
              <a:rPr spc="-10" dirty="0"/>
              <a:t>e</a:t>
            </a:r>
            <a:r>
              <a:rPr spc="-5" dirty="0"/>
              <a:t>t</a:t>
            </a:r>
            <a:r>
              <a:rPr dirty="0"/>
              <a:t>ic</a:t>
            </a:r>
            <a:r>
              <a:rPr spc="-5" dirty="0"/>
              <a:t> f</a:t>
            </a:r>
            <a:r>
              <a:rPr dirty="0"/>
              <a:t>i</a:t>
            </a:r>
            <a:r>
              <a:rPr spc="-10" dirty="0"/>
              <a:t>e</a:t>
            </a:r>
            <a:r>
              <a:rPr dirty="0"/>
              <a:t>lds</a:t>
            </a: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355600" algn="l"/>
              </a:tabLst>
            </a:pPr>
            <a:r>
              <a:rPr dirty="0"/>
              <a:t>Fo</a:t>
            </a:r>
            <a:r>
              <a:rPr spc="-10" dirty="0"/>
              <a:t>rc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on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10" dirty="0"/>
              <a:t>curre</a:t>
            </a:r>
            <a:r>
              <a:rPr dirty="0"/>
              <a:t>nt </a:t>
            </a:r>
            <a:r>
              <a:rPr spc="-10" dirty="0"/>
              <a:t>ca</a:t>
            </a:r>
            <a:r>
              <a:rPr spc="5" dirty="0"/>
              <a:t>rr</a:t>
            </a:r>
            <a:r>
              <a:rPr spc="-20" dirty="0"/>
              <a:t>y</a:t>
            </a:r>
            <a:r>
              <a:rPr dirty="0"/>
              <a:t>ing</a:t>
            </a:r>
            <a:r>
              <a:rPr spc="5" dirty="0"/>
              <a:t> </a:t>
            </a:r>
            <a:r>
              <a:rPr spc="-10" dirty="0"/>
              <a:t>c</a:t>
            </a:r>
            <a:r>
              <a:rPr dirty="0"/>
              <a:t>ondu</a:t>
            </a:r>
            <a:r>
              <a:rPr spc="-10" dirty="0"/>
              <a:t>c</a:t>
            </a:r>
            <a:r>
              <a:rPr spc="-5" dirty="0"/>
              <a:t>t</a:t>
            </a:r>
            <a:r>
              <a:rPr dirty="0"/>
              <a:t>or</a:t>
            </a:r>
            <a:r>
              <a:rPr spc="-5" dirty="0"/>
              <a:t> </a:t>
            </a:r>
            <a:r>
              <a:rPr spc="-10" dirty="0"/>
              <a:t>i</a:t>
            </a:r>
            <a:r>
              <a:rPr dirty="0"/>
              <a:t>n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uni</a:t>
            </a:r>
            <a:r>
              <a:rPr spc="-5" dirty="0"/>
              <a:t>f</a:t>
            </a:r>
            <a:r>
              <a:rPr dirty="0"/>
              <a:t>o</a:t>
            </a:r>
            <a:r>
              <a:rPr spc="-10" dirty="0"/>
              <a:t>r</a:t>
            </a:r>
            <a:r>
              <a:rPr dirty="0"/>
              <a:t>m</a:t>
            </a:r>
            <a:r>
              <a:rPr spc="-5" dirty="0"/>
              <a:t> M</a:t>
            </a:r>
            <a:r>
              <a:rPr spc="-20" dirty="0"/>
              <a:t>a</a:t>
            </a:r>
            <a:r>
              <a:rPr dirty="0"/>
              <a:t>gn</a:t>
            </a:r>
            <a:r>
              <a:rPr spc="-10" dirty="0"/>
              <a:t>e</a:t>
            </a:r>
            <a:r>
              <a:rPr spc="-5" dirty="0"/>
              <a:t>t</a:t>
            </a:r>
            <a:r>
              <a:rPr dirty="0"/>
              <a:t>ic</a:t>
            </a:r>
            <a:r>
              <a:rPr spc="-5" dirty="0"/>
              <a:t> </a:t>
            </a:r>
            <a:r>
              <a:rPr dirty="0"/>
              <a:t>Fi</a:t>
            </a:r>
            <a:r>
              <a:rPr spc="-10" dirty="0"/>
              <a:t>el</a:t>
            </a:r>
            <a:r>
              <a:rPr dirty="0"/>
              <a:t>d</a:t>
            </a:r>
          </a:p>
          <a:p>
            <a:pPr marL="355600" marR="88138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dirty="0"/>
              <a:t>Fo</a:t>
            </a:r>
            <a:r>
              <a:rPr spc="-10" dirty="0"/>
              <a:t>rc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b</a:t>
            </a:r>
            <a:r>
              <a:rPr spc="-10" dirty="0"/>
              <a:t>e</a:t>
            </a:r>
            <a:r>
              <a:rPr spc="-25" dirty="0"/>
              <a:t>t</a:t>
            </a:r>
            <a:r>
              <a:rPr spc="35" dirty="0"/>
              <a:t>w</a:t>
            </a:r>
            <a:r>
              <a:rPr spc="-10" dirty="0"/>
              <a:t>e</a:t>
            </a:r>
            <a:r>
              <a:rPr spc="-20" dirty="0"/>
              <a:t>e</a:t>
            </a:r>
            <a:r>
              <a:rPr dirty="0"/>
              <a:t>n</a:t>
            </a:r>
            <a:r>
              <a:rPr spc="5" dirty="0"/>
              <a:t> </a:t>
            </a:r>
            <a:r>
              <a:rPr spc="-25" dirty="0"/>
              <a:t>t</a:t>
            </a:r>
            <a:r>
              <a:rPr spc="35" dirty="0"/>
              <a:t>w</a:t>
            </a:r>
            <a:r>
              <a:rPr dirty="0"/>
              <a:t>o</a:t>
            </a:r>
            <a:r>
              <a:rPr spc="-20" dirty="0"/>
              <a:t> </a:t>
            </a:r>
            <a:r>
              <a:rPr dirty="0"/>
              <a:t>in</a:t>
            </a:r>
            <a:r>
              <a:rPr spc="-15" dirty="0"/>
              <a:t>f</a:t>
            </a:r>
            <a:r>
              <a:rPr dirty="0"/>
              <a:t>ini</a:t>
            </a:r>
            <a:r>
              <a:rPr spc="-5" dirty="0"/>
              <a:t>t</a:t>
            </a:r>
            <a:r>
              <a:rPr spc="-10" dirty="0"/>
              <a:t>el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long</a:t>
            </a:r>
            <a:r>
              <a:rPr spc="5" dirty="0"/>
              <a:t> </a:t>
            </a:r>
            <a:r>
              <a:rPr dirty="0"/>
              <a:t>p</a:t>
            </a:r>
            <a:r>
              <a:rPr spc="-10" dirty="0"/>
              <a:t>ara</a:t>
            </a:r>
            <a:r>
              <a:rPr dirty="0"/>
              <a:t>ll</a:t>
            </a:r>
            <a:r>
              <a:rPr spc="-10" dirty="0"/>
              <a:t>e</a:t>
            </a:r>
            <a:r>
              <a:rPr dirty="0"/>
              <a:t>l</a:t>
            </a:r>
            <a:r>
              <a:rPr spc="-10" dirty="0"/>
              <a:t> c</a:t>
            </a:r>
            <a:r>
              <a:rPr dirty="0"/>
              <a:t>u</a:t>
            </a:r>
            <a:r>
              <a:rPr spc="-10" dirty="0"/>
              <a:t>rre</a:t>
            </a:r>
            <a:r>
              <a:rPr dirty="0"/>
              <a:t>n</a:t>
            </a:r>
            <a:r>
              <a:rPr spc="-5" dirty="0"/>
              <a:t>t-</a:t>
            </a:r>
            <a:r>
              <a:rPr spc="-10" dirty="0"/>
              <a:t>ca</a:t>
            </a:r>
            <a:r>
              <a:rPr spc="5" dirty="0"/>
              <a:t>rr</a:t>
            </a:r>
            <a:r>
              <a:rPr spc="-20" dirty="0"/>
              <a:t>y</a:t>
            </a:r>
            <a:r>
              <a:rPr spc="10" dirty="0"/>
              <a:t>i</a:t>
            </a:r>
            <a:r>
              <a:rPr dirty="0"/>
              <a:t>ng </a:t>
            </a:r>
            <a:r>
              <a:rPr spc="-10" dirty="0"/>
              <a:t>c</a:t>
            </a:r>
            <a:r>
              <a:rPr dirty="0"/>
              <a:t>ondu</a:t>
            </a:r>
            <a:r>
              <a:rPr spc="-10" dirty="0"/>
              <a:t>c</a:t>
            </a:r>
            <a:r>
              <a:rPr spc="-5" dirty="0"/>
              <a:t>t</a:t>
            </a:r>
            <a:r>
              <a:rPr dirty="0"/>
              <a:t>o</a:t>
            </a:r>
            <a:r>
              <a:rPr spc="-10" dirty="0"/>
              <a:t>r</a:t>
            </a:r>
            <a:r>
              <a:rPr dirty="0"/>
              <a:t>s</a:t>
            </a: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pc="-10" dirty="0"/>
              <a:t>De</a:t>
            </a:r>
            <a:r>
              <a:rPr spc="-5" dirty="0"/>
              <a:t>f</a:t>
            </a:r>
            <a:r>
              <a:rPr dirty="0"/>
              <a:t>ini</a:t>
            </a:r>
            <a:r>
              <a:rPr spc="-5" dirty="0"/>
              <a:t>t</a:t>
            </a:r>
            <a:r>
              <a:rPr dirty="0"/>
              <a:t>ion</a:t>
            </a:r>
            <a:r>
              <a:rPr spc="-10" dirty="0"/>
              <a:t> </a:t>
            </a:r>
            <a:r>
              <a:rPr dirty="0"/>
              <a:t>of </a:t>
            </a:r>
            <a:r>
              <a:rPr spc="-20" dirty="0"/>
              <a:t>a</a:t>
            </a:r>
            <a:r>
              <a:rPr spc="-10" dirty="0"/>
              <a:t>m</a:t>
            </a:r>
            <a:r>
              <a:rPr dirty="0"/>
              <a:t>p</a:t>
            </a:r>
            <a:r>
              <a:rPr spc="-10" dirty="0"/>
              <a:t>er</a:t>
            </a:r>
            <a:r>
              <a:rPr dirty="0"/>
              <a:t>e</a:t>
            </a: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pc="-10" dirty="0"/>
              <a:t>Re</a:t>
            </a:r>
            <a:r>
              <a:rPr dirty="0"/>
              <a:t>p</a:t>
            </a:r>
            <a:r>
              <a:rPr spc="-10" dirty="0"/>
              <a:t>re</a:t>
            </a:r>
            <a:r>
              <a:rPr spc="5" dirty="0"/>
              <a:t>s</a:t>
            </a:r>
            <a:r>
              <a:rPr spc="-10" dirty="0"/>
              <a:t>e</a:t>
            </a:r>
            <a:r>
              <a:rPr dirty="0"/>
              <a:t>n</a:t>
            </a:r>
            <a:r>
              <a:rPr spc="-5" dirty="0"/>
              <a:t>t</a:t>
            </a:r>
            <a:r>
              <a:rPr spc="-10" dirty="0"/>
              <a:t>a</a:t>
            </a:r>
            <a:r>
              <a:rPr spc="-5" dirty="0"/>
              <a:t>t</a:t>
            </a:r>
            <a:r>
              <a:rPr dirty="0"/>
              <a:t>ion</a:t>
            </a:r>
            <a:r>
              <a:rPr spc="5" dirty="0"/>
              <a:t> </a:t>
            </a:r>
            <a:r>
              <a:rPr dirty="0"/>
              <a:t>of </a:t>
            </a:r>
            <a:r>
              <a:rPr spc="-15" dirty="0"/>
              <a:t>f</a:t>
            </a:r>
            <a:r>
              <a:rPr dirty="0"/>
              <a:t>i</a:t>
            </a:r>
            <a:r>
              <a:rPr spc="-10" dirty="0"/>
              <a:t>e</a:t>
            </a:r>
            <a:r>
              <a:rPr dirty="0"/>
              <a:t>lds</a:t>
            </a:r>
            <a:r>
              <a:rPr spc="-5" dirty="0"/>
              <a:t> </a:t>
            </a:r>
            <a:r>
              <a:rPr spc="-10" dirty="0"/>
              <a:t>d</a:t>
            </a:r>
            <a:r>
              <a:rPr dirty="0"/>
              <a:t>ue</a:t>
            </a:r>
            <a:r>
              <a:rPr spc="-5" dirty="0"/>
              <a:t> t</a:t>
            </a:r>
            <a:r>
              <a:rPr dirty="0"/>
              <a:t>o</a:t>
            </a:r>
            <a:r>
              <a:rPr spc="5" dirty="0"/>
              <a:t> </a:t>
            </a:r>
            <a:r>
              <a:rPr dirty="0"/>
              <a:t>p</a:t>
            </a:r>
            <a:r>
              <a:rPr spc="-10" dirty="0"/>
              <a:t>ara</a:t>
            </a:r>
            <a:r>
              <a:rPr dirty="0"/>
              <a:t>ll</a:t>
            </a:r>
            <a:r>
              <a:rPr spc="-10" dirty="0"/>
              <a:t>e</a:t>
            </a:r>
            <a:r>
              <a:rPr dirty="0"/>
              <a:t>l</a:t>
            </a:r>
            <a:r>
              <a:rPr spc="5" dirty="0"/>
              <a:t> </a:t>
            </a:r>
            <a:r>
              <a:rPr spc="-10" dirty="0"/>
              <a:t>curre</a:t>
            </a:r>
            <a:r>
              <a:rPr dirty="0"/>
              <a:t>n</a:t>
            </a:r>
            <a:r>
              <a:rPr spc="-5" dirty="0"/>
              <a:t>t</a:t>
            </a:r>
            <a:r>
              <a:rPr dirty="0"/>
              <a:t>s</a:t>
            </a:r>
          </a:p>
          <a:p>
            <a:pPr marL="355600" marR="831215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dirty="0"/>
              <a:t>To</a:t>
            </a:r>
            <a:r>
              <a:rPr spc="-10" dirty="0"/>
              <a:t>r</a:t>
            </a:r>
            <a:r>
              <a:rPr dirty="0"/>
              <a:t>que</a:t>
            </a:r>
            <a:r>
              <a:rPr spc="-5" dirty="0"/>
              <a:t> </a:t>
            </a:r>
            <a:r>
              <a:rPr spc="-10" dirty="0"/>
              <a:t>ex</a:t>
            </a:r>
            <a:r>
              <a:rPr dirty="0"/>
              <a:t>p</a:t>
            </a:r>
            <a:r>
              <a:rPr spc="-10" dirty="0"/>
              <a:t>er</a:t>
            </a:r>
            <a:r>
              <a:rPr dirty="0"/>
              <a:t>i</a:t>
            </a:r>
            <a:r>
              <a:rPr spc="-10" dirty="0"/>
              <a:t>e</a:t>
            </a:r>
            <a:r>
              <a:rPr dirty="0"/>
              <a:t>n</a:t>
            </a:r>
            <a:r>
              <a:rPr spc="-10" dirty="0"/>
              <a:t>ce</a:t>
            </a:r>
            <a:r>
              <a:rPr dirty="0"/>
              <a:t>d</a:t>
            </a:r>
            <a:r>
              <a:rPr spc="5" dirty="0"/>
              <a:t> </a:t>
            </a:r>
            <a:r>
              <a:rPr dirty="0"/>
              <a:t>by</a:t>
            </a:r>
            <a:r>
              <a:rPr spc="-1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spc="-10" dirty="0"/>
              <a:t>c</a:t>
            </a:r>
            <a:r>
              <a:rPr spc="10" dirty="0"/>
              <a:t>u</a:t>
            </a:r>
            <a:r>
              <a:rPr spc="-10" dirty="0"/>
              <a:t>rre</a:t>
            </a:r>
            <a:r>
              <a:rPr dirty="0"/>
              <a:t>n</a:t>
            </a:r>
            <a:r>
              <a:rPr spc="-5" dirty="0"/>
              <a:t>t-</a:t>
            </a:r>
            <a:r>
              <a:rPr spc="-10" dirty="0"/>
              <a:t>c</a:t>
            </a:r>
            <a:r>
              <a:rPr spc="5" dirty="0"/>
              <a:t>a</a:t>
            </a:r>
            <a:r>
              <a:rPr spc="-10" dirty="0"/>
              <a:t>r</a:t>
            </a:r>
            <a:r>
              <a:rPr spc="5" dirty="0"/>
              <a:t>r</a:t>
            </a:r>
            <a:r>
              <a:rPr spc="-20" dirty="0"/>
              <a:t>y</a:t>
            </a:r>
            <a:r>
              <a:rPr dirty="0"/>
              <a:t>ing</a:t>
            </a:r>
            <a:r>
              <a:rPr spc="5" dirty="0"/>
              <a:t> </a:t>
            </a:r>
            <a:r>
              <a:rPr spc="-10" dirty="0"/>
              <a:t>c</a:t>
            </a:r>
            <a:r>
              <a:rPr dirty="0"/>
              <a:t>oil</a:t>
            </a:r>
            <a:r>
              <a:rPr spc="-10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uni</a:t>
            </a:r>
            <a:r>
              <a:rPr spc="-15" dirty="0"/>
              <a:t>f</a:t>
            </a:r>
            <a:r>
              <a:rPr spc="-10" dirty="0"/>
              <a:t>or</a:t>
            </a:r>
            <a:r>
              <a:rPr dirty="0"/>
              <a:t>m </a:t>
            </a:r>
            <a:r>
              <a:rPr spc="-5" dirty="0"/>
              <a:t>M</a:t>
            </a:r>
            <a:r>
              <a:rPr spc="-10" dirty="0"/>
              <a:t>a</a:t>
            </a:r>
            <a:r>
              <a:rPr dirty="0"/>
              <a:t>gn</a:t>
            </a:r>
            <a:r>
              <a:rPr spc="-10" dirty="0"/>
              <a:t>e</a:t>
            </a:r>
            <a:r>
              <a:rPr spc="-5" dirty="0"/>
              <a:t>t</a:t>
            </a:r>
            <a:r>
              <a:rPr dirty="0"/>
              <a:t>ic</a:t>
            </a:r>
            <a:r>
              <a:rPr spc="-5" dirty="0"/>
              <a:t> </a:t>
            </a:r>
            <a:r>
              <a:rPr dirty="0"/>
              <a:t>Fi</a:t>
            </a:r>
            <a:r>
              <a:rPr spc="-10" dirty="0"/>
              <a:t>el</a:t>
            </a:r>
            <a:r>
              <a:rPr dirty="0"/>
              <a:t>d</a:t>
            </a: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pc="-5" dirty="0"/>
              <a:t>M</a:t>
            </a:r>
            <a:r>
              <a:rPr spc="10" dirty="0"/>
              <a:t>o</a:t>
            </a:r>
            <a:r>
              <a:rPr spc="-35" dirty="0"/>
              <a:t>v</a:t>
            </a:r>
            <a:r>
              <a:rPr dirty="0"/>
              <a:t>ing</a:t>
            </a:r>
            <a:r>
              <a:rPr spc="5" dirty="0"/>
              <a:t> </a:t>
            </a:r>
            <a:r>
              <a:rPr spc="-10" dirty="0"/>
              <a:t>C</a:t>
            </a:r>
            <a:r>
              <a:rPr dirty="0"/>
              <a:t>oil</a:t>
            </a:r>
            <a:r>
              <a:rPr spc="-10" dirty="0"/>
              <a:t> </a:t>
            </a:r>
            <a:r>
              <a:rPr spc="-15" dirty="0"/>
              <a:t>G</a:t>
            </a:r>
            <a:r>
              <a:rPr spc="-10" dirty="0"/>
              <a:t>a</a:t>
            </a:r>
            <a:r>
              <a:rPr spc="10" dirty="0"/>
              <a:t>l</a:t>
            </a:r>
            <a:r>
              <a:rPr spc="-35" dirty="0"/>
              <a:t>v</a:t>
            </a:r>
            <a:r>
              <a:rPr spc="-10" dirty="0"/>
              <a:t>a</a:t>
            </a:r>
            <a:r>
              <a:rPr dirty="0"/>
              <a:t>nom</a:t>
            </a:r>
            <a:r>
              <a:rPr spc="-10" dirty="0"/>
              <a:t>e</a:t>
            </a:r>
            <a:r>
              <a:rPr spc="-5" dirty="0"/>
              <a:t>t</a:t>
            </a:r>
            <a:r>
              <a:rPr spc="-10" dirty="0"/>
              <a:t>e</a:t>
            </a:r>
            <a:r>
              <a:rPr dirty="0"/>
              <a:t>r</a:t>
            </a: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pc="-10" dirty="0"/>
              <a:t>C</a:t>
            </a:r>
            <a:r>
              <a:rPr dirty="0"/>
              <a:t>o</a:t>
            </a:r>
            <a:r>
              <a:rPr spc="10" dirty="0"/>
              <a:t>n</a:t>
            </a:r>
            <a:r>
              <a:rPr spc="-35" dirty="0"/>
              <a:t>v</a:t>
            </a:r>
            <a:r>
              <a:rPr spc="5" dirty="0"/>
              <a:t>e</a:t>
            </a:r>
            <a:r>
              <a:rPr spc="-10" dirty="0"/>
              <a:t>rs</a:t>
            </a:r>
            <a:r>
              <a:rPr dirty="0"/>
              <a:t>ion</a:t>
            </a:r>
            <a:r>
              <a:rPr spc="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G</a:t>
            </a:r>
            <a:r>
              <a:rPr spc="-10" dirty="0"/>
              <a:t>a</a:t>
            </a:r>
            <a:r>
              <a:rPr spc="10" dirty="0"/>
              <a:t>l</a:t>
            </a:r>
            <a:r>
              <a:rPr spc="-35" dirty="0"/>
              <a:t>v</a:t>
            </a:r>
            <a:r>
              <a:rPr spc="-10" dirty="0"/>
              <a:t>a</a:t>
            </a:r>
            <a:r>
              <a:rPr dirty="0"/>
              <a:t>no</a:t>
            </a:r>
            <a:r>
              <a:rPr spc="-10" dirty="0"/>
              <a:t>me</a:t>
            </a:r>
            <a:r>
              <a:rPr spc="-5" dirty="0"/>
              <a:t>t</a:t>
            </a:r>
            <a:r>
              <a:rPr spc="5" dirty="0"/>
              <a:t>e</a:t>
            </a:r>
            <a:r>
              <a:rPr dirty="0"/>
              <a:t>r</a:t>
            </a:r>
            <a:r>
              <a:rPr spc="-5" dirty="0"/>
              <a:t> </a:t>
            </a:r>
            <a:r>
              <a:rPr dirty="0"/>
              <a:t>in</a:t>
            </a:r>
            <a:r>
              <a:rPr spc="-5" dirty="0"/>
              <a:t>t</a:t>
            </a:r>
            <a:r>
              <a:rPr dirty="0"/>
              <a:t>o</a:t>
            </a:r>
            <a:r>
              <a:rPr spc="15" dirty="0"/>
              <a:t> </a:t>
            </a:r>
            <a:r>
              <a:rPr spc="-45" dirty="0"/>
              <a:t>A</a:t>
            </a:r>
            <a:r>
              <a:rPr dirty="0"/>
              <a:t>m</a:t>
            </a:r>
            <a:r>
              <a:rPr spc="-10" dirty="0"/>
              <a:t>me</a:t>
            </a:r>
            <a:r>
              <a:rPr spc="-5" dirty="0"/>
              <a:t>t</a:t>
            </a:r>
            <a:r>
              <a:rPr spc="5" dirty="0"/>
              <a:t>e</a:t>
            </a:r>
            <a:r>
              <a:rPr dirty="0"/>
              <a:t>r</a:t>
            </a:r>
            <a:r>
              <a:rPr spc="-5" dirty="0"/>
              <a:t> </a:t>
            </a:r>
            <a:r>
              <a:rPr spc="-10" dirty="0"/>
              <a:t>a</a:t>
            </a:r>
            <a:r>
              <a:rPr dirty="0"/>
              <a:t>nd</a:t>
            </a:r>
            <a:r>
              <a:rPr spc="5" dirty="0"/>
              <a:t> </a:t>
            </a:r>
            <a:r>
              <a:rPr spc="-5" dirty="0"/>
              <a:t>V</a:t>
            </a:r>
            <a:r>
              <a:rPr dirty="0"/>
              <a:t>ol</a:t>
            </a:r>
            <a:r>
              <a:rPr spc="-5" dirty="0"/>
              <a:t>t</a:t>
            </a:r>
            <a:r>
              <a:rPr spc="-10" dirty="0"/>
              <a:t>me</a:t>
            </a:r>
            <a:r>
              <a:rPr spc="-15" dirty="0"/>
              <a:t>t</a:t>
            </a:r>
            <a:r>
              <a:rPr spc="-10" dirty="0"/>
              <a:t>e</a:t>
            </a:r>
            <a:r>
              <a:rPr dirty="0"/>
              <a:t>r</a:t>
            </a: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pc="-10" dirty="0"/>
              <a:t>D</a:t>
            </a:r>
            <a:r>
              <a:rPr dirty="0"/>
              <a:t>i</a:t>
            </a:r>
            <a:r>
              <a:rPr spc="-5" dirty="0"/>
              <a:t>ff</a:t>
            </a:r>
            <a:r>
              <a:rPr spc="-10" dirty="0"/>
              <a:t>ere</a:t>
            </a:r>
            <a:r>
              <a:rPr dirty="0"/>
              <a:t>n</a:t>
            </a:r>
            <a:r>
              <a:rPr spc="-10" dirty="0"/>
              <a:t>c</a:t>
            </a:r>
            <a:r>
              <a:rPr spc="5" dirty="0"/>
              <a:t>e</a:t>
            </a:r>
            <a:r>
              <a:rPr dirty="0"/>
              <a:t>s</a:t>
            </a:r>
            <a:r>
              <a:rPr spc="-5" dirty="0"/>
              <a:t> </a:t>
            </a:r>
            <a:r>
              <a:rPr dirty="0"/>
              <a:t>b</a:t>
            </a:r>
            <a:r>
              <a:rPr spc="-10" dirty="0"/>
              <a:t>e</a:t>
            </a:r>
            <a:r>
              <a:rPr spc="-25" dirty="0"/>
              <a:t>t</a:t>
            </a:r>
            <a:r>
              <a:rPr spc="35" dirty="0"/>
              <a:t>w</a:t>
            </a:r>
            <a:r>
              <a:rPr spc="-10" dirty="0"/>
              <a:t>ee</a:t>
            </a:r>
            <a:r>
              <a:rPr dirty="0"/>
              <a:t>n</a:t>
            </a:r>
            <a:r>
              <a:rPr spc="15" dirty="0"/>
              <a:t> </a:t>
            </a:r>
            <a:r>
              <a:rPr spc="-45" dirty="0"/>
              <a:t>A</a:t>
            </a:r>
            <a:r>
              <a:rPr dirty="0"/>
              <a:t>m</a:t>
            </a:r>
            <a:r>
              <a:rPr spc="-10" dirty="0"/>
              <a:t>m</a:t>
            </a:r>
            <a:r>
              <a:rPr spc="5" dirty="0"/>
              <a:t>e</a:t>
            </a:r>
            <a:r>
              <a:rPr spc="-5" dirty="0"/>
              <a:t>t</a:t>
            </a:r>
            <a:r>
              <a:rPr spc="-10" dirty="0"/>
              <a:t>e</a:t>
            </a:r>
            <a:r>
              <a:rPr dirty="0"/>
              <a:t>r</a:t>
            </a:r>
            <a:r>
              <a:rPr spc="-5" dirty="0"/>
              <a:t> </a:t>
            </a:r>
            <a:r>
              <a:rPr spc="-10" dirty="0"/>
              <a:t>a</a:t>
            </a:r>
            <a:r>
              <a:rPr dirty="0"/>
              <a:t>nd</a:t>
            </a:r>
            <a:r>
              <a:rPr spc="5" dirty="0"/>
              <a:t> </a:t>
            </a:r>
            <a:r>
              <a:rPr spc="-5" dirty="0"/>
              <a:t>V</a:t>
            </a:r>
            <a:r>
              <a:rPr dirty="0"/>
              <a:t>ol</a:t>
            </a:r>
            <a:r>
              <a:rPr spc="-5" dirty="0"/>
              <a:t>t</a:t>
            </a:r>
            <a:r>
              <a:rPr spc="-20" dirty="0"/>
              <a:t>m</a:t>
            </a:r>
            <a:r>
              <a:rPr spc="-10" dirty="0"/>
              <a:t>e</a:t>
            </a:r>
            <a:r>
              <a:rPr spc="-5" dirty="0"/>
              <a:t>t</a:t>
            </a:r>
            <a:r>
              <a:rPr spc="-10" dirty="0"/>
              <a:t>e</a:t>
            </a:r>
            <a:r>
              <a:rPr dirty="0"/>
              <a:t>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24600" y="4419600"/>
            <a:ext cx="2819400" cy="914400"/>
          </a:xfrm>
          <a:custGeom>
            <a:avLst/>
            <a:gdLst/>
            <a:ahLst/>
            <a:cxnLst/>
            <a:rect l="l" t="t" r="r" b="b"/>
            <a:pathLst>
              <a:path w="2819400" h="914400">
                <a:moveTo>
                  <a:pt x="2819399" y="0"/>
                </a:moveTo>
                <a:lnTo>
                  <a:pt x="704087" y="0"/>
                </a:lnTo>
                <a:lnTo>
                  <a:pt x="0" y="914399"/>
                </a:lnTo>
                <a:lnTo>
                  <a:pt x="2113787" y="914399"/>
                </a:lnTo>
                <a:lnTo>
                  <a:pt x="2819399" y="0"/>
                </a:lnTo>
                <a:close/>
              </a:path>
            </a:pathLst>
          </a:custGeom>
          <a:solidFill>
            <a:srgbClr val="65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24600" y="4419600"/>
            <a:ext cx="2819400" cy="914400"/>
          </a:xfrm>
          <a:custGeom>
            <a:avLst/>
            <a:gdLst/>
            <a:ahLst/>
            <a:cxnLst/>
            <a:rect l="l" t="t" r="r" b="b"/>
            <a:pathLst>
              <a:path w="2819400" h="914400">
                <a:moveTo>
                  <a:pt x="704087" y="0"/>
                </a:moveTo>
                <a:lnTo>
                  <a:pt x="0" y="914399"/>
                </a:lnTo>
                <a:lnTo>
                  <a:pt x="2113787" y="914399"/>
                </a:lnTo>
                <a:lnTo>
                  <a:pt x="2819399" y="0"/>
                </a:lnTo>
                <a:lnTo>
                  <a:pt x="704087" y="0"/>
                </a:lnTo>
                <a:close/>
              </a:path>
            </a:pathLst>
          </a:custGeom>
          <a:ln w="19049">
            <a:solidFill>
              <a:srgbClr val="00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39" y="624401"/>
            <a:ext cx="3262629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15"/>
              </a:lnSpc>
            </a:pPr>
            <a:r>
              <a:rPr sz="2200" spc="-5" dirty="0">
                <a:solidFill>
                  <a:srgbClr val="FF00FF"/>
                </a:solidFill>
              </a:rPr>
              <a:t>Lor</a:t>
            </a:r>
            <a:r>
              <a:rPr sz="2200" dirty="0">
                <a:solidFill>
                  <a:srgbClr val="FF00FF"/>
                </a:solidFill>
              </a:rPr>
              <a:t>e</a:t>
            </a:r>
            <a:r>
              <a:rPr sz="2200" spc="10" dirty="0">
                <a:solidFill>
                  <a:srgbClr val="FF00FF"/>
                </a:solidFill>
              </a:rPr>
              <a:t>n</a:t>
            </a:r>
            <a:r>
              <a:rPr sz="2200" spc="-5" dirty="0">
                <a:solidFill>
                  <a:srgbClr val="FF00FF"/>
                </a:solidFill>
              </a:rPr>
              <a:t>t</a:t>
            </a:r>
            <a:r>
              <a:rPr sz="2200" dirty="0">
                <a:solidFill>
                  <a:srgbClr val="FF00FF"/>
                </a:solidFill>
              </a:rPr>
              <a:t>z</a:t>
            </a:r>
            <a:r>
              <a:rPr sz="2200" spc="15" dirty="0">
                <a:solidFill>
                  <a:srgbClr val="FF00FF"/>
                </a:solidFill>
              </a:rPr>
              <a:t> </a:t>
            </a:r>
            <a:r>
              <a:rPr sz="2200" spc="-10" dirty="0">
                <a:solidFill>
                  <a:srgbClr val="FF00FF"/>
                </a:solidFill>
              </a:rPr>
              <a:t>M</a:t>
            </a:r>
            <a:r>
              <a:rPr sz="2200" spc="10" dirty="0">
                <a:solidFill>
                  <a:srgbClr val="FF00FF"/>
                </a:solidFill>
              </a:rPr>
              <a:t>a</a:t>
            </a:r>
            <a:r>
              <a:rPr sz="2200" spc="-5" dirty="0">
                <a:solidFill>
                  <a:srgbClr val="FF00FF"/>
                </a:solidFill>
              </a:rPr>
              <a:t>gn</a:t>
            </a:r>
            <a:r>
              <a:rPr sz="2200" spc="10" dirty="0">
                <a:solidFill>
                  <a:srgbClr val="FF00FF"/>
                </a:solidFill>
              </a:rPr>
              <a:t>e</a:t>
            </a:r>
            <a:r>
              <a:rPr sz="2200" spc="-5" dirty="0">
                <a:solidFill>
                  <a:srgbClr val="FF00FF"/>
                </a:solidFill>
              </a:rPr>
              <a:t>t</a:t>
            </a:r>
            <a:r>
              <a:rPr sz="2200" dirty="0">
                <a:solidFill>
                  <a:srgbClr val="FF00FF"/>
                </a:solidFill>
              </a:rPr>
              <a:t>ic </a:t>
            </a:r>
            <a:r>
              <a:rPr sz="2200" spc="10" dirty="0">
                <a:solidFill>
                  <a:srgbClr val="FF00FF"/>
                </a:solidFill>
              </a:rPr>
              <a:t>F</a:t>
            </a:r>
            <a:r>
              <a:rPr sz="2200" spc="-5" dirty="0">
                <a:solidFill>
                  <a:srgbClr val="FF00FF"/>
                </a:solidFill>
              </a:rPr>
              <a:t>or</a:t>
            </a:r>
            <a:r>
              <a:rPr sz="2200" spc="10" dirty="0">
                <a:solidFill>
                  <a:srgbClr val="FF00FF"/>
                </a:solidFill>
              </a:rPr>
              <a:t>c</a:t>
            </a:r>
            <a:r>
              <a:rPr sz="2200" dirty="0">
                <a:solidFill>
                  <a:srgbClr val="FF00FF"/>
                </a:solidFill>
              </a:rPr>
              <a:t>e:</a:t>
            </a:r>
            <a:endParaRPr sz="2200"/>
          </a:p>
        </p:txBody>
      </p:sp>
      <p:sp>
        <p:nvSpPr>
          <p:cNvPr id="5" name="object 5"/>
          <p:cNvSpPr/>
          <p:nvPr/>
        </p:nvSpPr>
        <p:spPr>
          <a:xfrm>
            <a:off x="1143000" y="1850135"/>
            <a:ext cx="132715" cy="76200"/>
          </a:xfrm>
          <a:custGeom>
            <a:avLst/>
            <a:gdLst/>
            <a:ahLst/>
            <a:cxnLst/>
            <a:rect l="l" t="t" r="r" b="b"/>
            <a:pathLst>
              <a:path w="132715" h="76200">
                <a:moveTo>
                  <a:pt x="57338" y="28678"/>
                </a:moveTo>
                <a:lnTo>
                  <a:pt x="0" y="27431"/>
                </a:lnTo>
                <a:lnTo>
                  <a:pt x="0" y="47243"/>
                </a:lnTo>
                <a:lnTo>
                  <a:pt x="56967" y="47243"/>
                </a:lnTo>
                <a:lnTo>
                  <a:pt x="57338" y="28678"/>
                </a:lnTo>
                <a:close/>
              </a:path>
              <a:path w="132715" h="76200">
                <a:moveTo>
                  <a:pt x="70103" y="69616"/>
                </a:moveTo>
                <a:lnTo>
                  <a:pt x="70103" y="47243"/>
                </a:lnTo>
                <a:lnTo>
                  <a:pt x="56967" y="47243"/>
                </a:lnTo>
                <a:lnTo>
                  <a:pt x="56387" y="76199"/>
                </a:lnTo>
                <a:lnTo>
                  <a:pt x="70103" y="69616"/>
                </a:lnTo>
                <a:close/>
              </a:path>
              <a:path w="132715" h="76200">
                <a:moveTo>
                  <a:pt x="70103" y="47243"/>
                </a:moveTo>
                <a:lnTo>
                  <a:pt x="70103" y="28955"/>
                </a:lnTo>
                <a:lnTo>
                  <a:pt x="57338" y="28678"/>
                </a:lnTo>
                <a:lnTo>
                  <a:pt x="56967" y="47243"/>
                </a:lnTo>
                <a:lnTo>
                  <a:pt x="70103" y="47243"/>
                </a:lnTo>
                <a:close/>
              </a:path>
              <a:path w="132715" h="76200">
                <a:moveTo>
                  <a:pt x="132587" y="39623"/>
                </a:moveTo>
                <a:lnTo>
                  <a:pt x="57911" y="0"/>
                </a:lnTo>
                <a:lnTo>
                  <a:pt x="57338" y="28678"/>
                </a:lnTo>
                <a:lnTo>
                  <a:pt x="70103" y="28955"/>
                </a:lnTo>
                <a:lnTo>
                  <a:pt x="70103" y="69616"/>
                </a:lnTo>
                <a:lnTo>
                  <a:pt x="132587" y="396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62200" y="1850135"/>
            <a:ext cx="132715" cy="76200"/>
          </a:xfrm>
          <a:custGeom>
            <a:avLst/>
            <a:gdLst/>
            <a:ahLst/>
            <a:cxnLst/>
            <a:rect l="l" t="t" r="r" b="b"/>
            <a:pathLst>
              <a:path w="132714" h="76200">
                <a:moveTo>
                  <a:pt x="57338" y="28678"/>
                </a:moveTo>
                <a:lnTo>
                  <a:pt x="0" y="27431"/>
                </a:lnTo>
                <a:lnTo>
                  <a:pt x="0" y="47243"/>
                </a:lnTo>
                <a:lnTo>
                  <a:pt x="56967" y="47243"/>
                </a:lnTo>
                <a:lnTo>
                  <a:pt x="57338" y="28678"/>
                </a:lnTo>
                <a:close/>
              </a:path>
              <a:path w="132714" h="76200">
                <a:moveTo>
                  <a:pt x="70103" y="69616"/>
                </a:moveTo>
                <a:lnTo>
                  <a:pt x="70103" y="47243"/>
                </a:lnTo>
                <a:lnTo>
                  <a:pt x="56967" y="47243"/>
                </a:lnTo>
                <a:lnTo>
                  <a:pt x="56387" y="76199"/>
                </a:lnTo>
                <a:lnTo>
                  <a:pt x="70103" y="69616"/>
                </a:lnTo>
                <a:close/>
              </a:path>
              <a:path w="132714" h="76200">
                <a:moveTo>
                  <a:pt x="70103" y="47243"/>
                </a:moveTo>
                <a:lnTo>
                  <a:pt x="70103" y="28955"/>
                </a:lnTo>
                <a:lnTo>
                  <a:pt x="57338" y="28678"/>
                </a:lnTo>
                <a:lnTo>
                  <a:pt x="56967" y="47243"/>
                </a:lnTo>
                <a:lnTo>
                  <a:pt x="70103" y="47243"/>
                </a:lnTo>
                <a:close/>
              </a:path>
              <a:path w="132714" h="76200">
                <a:moveTo>
                  <a:pt x="132587" y="39623"/>
                </a:moveTo>
                <a:lnTo>
                  <a:pt x="57911" y="0"/>
                </a:lnTo>
                <a:lnTo>
                  <a:pt x="57338" y="28678"/>
                </a:lnTo>
                <a:lnTo>
                  <a:pt x="70103" y="28955"/>
                </a:lnTo>
                <a:lnTo>
                  <a:pt x="70103" y="69616"/>
                </a:lnTo>
                <a:lnTo>
                  <a:pt x="132587" y="396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1200" y="1850135"/>
            <a:ext cx="132715" cy="76200"/>
          </a:xfrm>
          <a:custGeom>
            <a:avLst/>
            <a:gdLst/>
            <a:ahLst/>
            <a:cxnLst/>
            <a:rect l="l" t="t" r="r" b="b"/>
            <a:pathLst>
              <a:path w="132714" h="76200">
                <a:moveTo>
                  <a:pt x="57338" y="28678"/>
                </a:moveTo>
                <a:lnTo>
                  <a:pt x="0" y="27431"/>
                </a:lnTo>
                <a:lnTo>
                  <a:pt x="0" y="47243"/>
                </a:lnTo>
                <a:lnTo>
                  <a:pt x="56967" y="47243"/>
                </a:lnTo>
                <a:lnTo>
                  <a:pt x="57338" y="28678"/>
                </a:lnTo>
                <a:close/>
              </a:path>
              <a:path w="132714" h="76200">
                <a:moveTo>
                  <a:pt x="70103" y="69616"/>
                </a:moveTo>
                <a:lnTo>
                  <a:pt x="70103" y="47243"/>
                </a:lnTo>
                <a:lnTo>
                  <a:pt x="56967" y="47243"/>
                </a:lnTo>
                <a:lnTo>
                  <a:pt x="56387" y="76199"/>
                </a:lnTo>
                <a:lnTo>
                  <a:pt x="70103" y="69616"/>
                </a:lnTo>
                <a:close/>
              </a:path>
              <a:path w="132714" h="76200">
                <a:moveTo>
                  <a:pt x="70103" y="47243"/>
                </a:moveTo>
                <a:lnTo>
                  <a:pt x="70103" y="28955"/>
                </a:lnTo>
                <a:lnTo>
                  <a:pt x="57338" y="28678"/>
                </a:lnTo>
                <a:lnTo>
                  <a:pt x="56967" y="47243"/>
                </a:lnTo>
                <a:lnTo>
                  <a:pt x="70103" y="47243"/>
                </a:lnTo>
                <a:close/>
              </a:path>
              <a:path w="132714" h="76200">
                <a:moveTo>
                  <a:pt x="132587" y="39623"/>
                </a:moveTo>
                <a:lnTo>
                  <a:pt x="57911" y="0"/>
                </a:lnTo>
                <a:lnTo>
                  <a:pt x="57338" y="28678"/>
                </a:lnTo>
                <a:lnTo>
                  <a:pt x="70103" y="28955"/>
                </a:lnTo>
                <a:lnTo>
                  <a:pt x="70103" y="69616"/>
                </a:lnTo>
                <a:lnTo>
                  <a:pt x="132587" y="396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24600" y="2438400"/>
            <a:ext cx="2819400" cy="914400"/>
          </a:xfrm>
          <a:custGeom>
            <a:avLst/>
            <a:gdLst/>
            <a:ahLst/>
            <a:cxnLst/>
            <a:rect l="l" t="t" r="r" b="b"/>
            <a:pathLst>
              <a:path w="2819400" h="914400">
                <a:moveTo>
                  <a:pt x="2819399" y="0"/>
                </a:moveTo>
                <a:lnTo>
                  <a:pt x="704087" y="0"/>
                </a:lnTo>
                <a:lnTo>
                  <a:pt x="0" y="914399"/>
                </a:lnTo>
                <a:lnTo>
                  <a:pt x="2113787" y="914399"/>
                </a:lnTo>
                <a:lnTo>
                  <a:pt x="2819399" y="0"/>
                </a:lnTo>
                <a:close/>
              </a:path>
            </a:pathLst>
          </a:custGeom>
          <a:solidFill>
            <a:srgbClr val="65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24600" y="2438400"/>
            <a:ext cx="2819400" cy="914400"/>
          </a:xfrm>
          <a:custGeom>
            <a:avLst/>
            <a:gdLst/>
            <a:ahLst/>
            <a:cxnLst/>
            <a:rect l="l" t="t" r="r" b="b"/>
            <a:pathLst>
              <a:path w="2819400" h="914400">
                <a:moveTo>
                  <a:pt x="704087" y="0"/>
                </a:moveTo>
                <a:lnTo>
                  <a:pt x="0" y="914399"/>
                </a:lnTo>
                <a:lnTo>
                  <a:pt x="2113787" y="914399"/>
                </a:lnTo>
                <a:lnTo>
                  <a:pt x="2819399" y="0"/>
                </a:lnTo>
                <a:lnTo>
                  <a:pt x="704087" y="0"/>
                </a:lnTo>
                <a:close/>
              </a:path>
            </a:pathLst>
          </a:custGeom>
          <a:ln w="19049">
            <a:solidFill>
              <a:srgbClr val="00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63124" y="2775203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4719"/>
                </a:lnTo>
                <a:lnTo>
                  <a:pt x="17780" y="124083"/>
                </a:lnTo>
                <a:lnTo>
                  <a:pt x="49897" y="147766"/>
                </a:lnTo>
                <a:lnTo>
                  <a:pt x="63064" y="151317"/>
                </a:lnTo>
                <a:lnTo>
                  <a:pt x="80218" y="150446"/>
                </a:lnTo>
                <a:lnTo>
                  <a:pt x="121637" y="134988"/>
                </a:lnTo>
                <a:lnTo>
                  <a:pt x="146168" y="104995"/>
                </a:lnTo>
                <a:lnTo>
                  <a:pt x="151983" y="79930"/>
                </a:lnTo>
                <a:lnTo>
                  <a:pt x="150719" y="64472"/>
                </a:lnTo>
                <a:lnTo>
                  <a:pt x="133170" y="26101"/>
                </a:lnTo>
                <a:lnTo>
                  <a:pt x="99665" y="368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15200" y="2776727"/>
            <a:ext cx="1143000" cy="85725"/>
          </a:xfrm>
          <a:custGeom>
            <a:avLst/>
            <a:gdLst/>
            <a:ahLst/>
            <a:cxnLst/>
            <a:rect l="l" t="t" r="r" b="b"/>
            <a:pathLst>
              <a:path w="1143000" h="85725">
                <a:moveTo>
                  <a:pt x="1071371" y="56387"/>
                </a:moveTo>
                <a:lnTo>
                  <a:pt x="10713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071371" y="56387"/>
                </a:lnTo>
                <a:close/>
              </a:path>
              <a:path w="1143000" h="85725">
                <a:moveTo>
                  <a:pt x="1142999" y="42671"/>
                </a:moveTo>
                <a:lnTo>
                  <a:pt x="1057655" y="0"/>
                </a:lnTo>
                <a:lnTo>
                  <a:pt x="1057655" y="28955"/>
                </a:lnTo>
                <a:lnTo>
                  <a:pt x="1071371" y="28955"/>
                </a:lnTo>
                <a:lnTo>
                  <a:pt x="1071371" y="78485"/>
                </a:lnTo>
                <a:lnTo>
                  <a:pt x="1142999" y="42671"/>
                </a:lnTo>
                <a:close/>
              </a:path>
              <a:path w="1143000" h="85725">
                <a:moveTo>
                  <a:pt x="1071371" y="78485"/>
                </a:moveTo>
                <a:lnTo>
                  <a:pt x="1071371" y="56387"/>
                </a:lnTo>
                <a:lnTo>
                  <a:pt x="1057655" y="56387"/>
                </a:lnTo>
                <a:lnTo>
                  <a:pt x="1057655" y="85343"/>
                </a:lnTo>
                <a:lnTo>
                  <a:pt x="10713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34400" y="25359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09103" y="2807207"/>
            <a:ext cx="768350" cy="393700"/>
          </a:xfrm>
          <a:custGeom>
            <a:avLst/>
            <a:gdLst/>
            <a:ahLst/>
            <a:cxnLst/>
            <a:rect l="l" t="t" r="r" b="b"/>
            <a:pathLst>
              <a:path w="768350" h="393700">
                <a:moveTo>
                  <a:pt x="697382" y="342595"/>
                </a:moveTo>
                <a:lnTo>
                  <a:pt x="12191" y="0"/>
                </a:lnTo>
                <a:lnTo>
                  <a:pt x="0" y="24383"/>
                </a:lnTo>
                <a:lnTo>
                  <a:pt x="685190" y="366979"/>
                </a:lnTo>
                <a:lnTo>
                  <a:pt x="697382" y="342595"/>
                </a:lnTo>
                <a:close/>
              </a:path>
              <a:path w="768350" h="393700">
                <a:moveTo>
                  <a:pt x="710183" y="393191"/>
                </a:moveTo>
                <a:lnTo>
                  <a:pt x="710183" y="348995"/>
                </a:lnTo>
                <a:lnTo>
                  <a:pt x="697991" y="373379"/>
                </a:lnTo>
                <a:lnTo>
                  <a:pt x="685190" y="366979"/>
                </a:lnTo>
                <a:lnTo>
                  <a:pt x="672083" y="393191"/>
                </a:lnTo>
                <a:lnTo>
                  <a:pt x="710183" y="393191"/>
                </a:lnTo>
                <a:close/>
              </a:path>
              <a:path w="768350" h="393700">
                <a:moveTo>
                  <a:pt x="710183" y="348995"/>
                </a:moveTo>
                <a:lnTo>
                  <a:pt x="697382" y="342595"/>
                </a:lnTo>
                <a:lnTo>
                  <a:pt x="685190" y="366979"/>
                </a:lnTo>
                <a:lnTo>
                  <a:pt x="697991" y="373379"/>
                </a:lnTo>
                <a:lnTo>
                  <a:pt x="710183" y="348995"/>
                </a:lnTo>
                <a:close/>
              </a:path>
              <a:path w="768350" h="393700">
                <a:moveTo>
                  <a:pt x="768095" y="393191"/>
                </a:moveTo>
                <a:lnTo>
                  <a:pt x="710183" y="316991"/>
                </a:lnTo>
                <a:lnTo>
                  <a:pt x="697382" y="342595"/>
                </a:lnTo>
                <a:lnTo>
                  <a:pt x="710183" y="348995"/>
                </a:lnTo>
                <a:lnTo>
                  <a:pt x="710183" y="393191"/>
                </a:lnTo>
                <a:lnTo>
                  <a:pt x="768095" y="3931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077200" y="29931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272528" y="1828800"/>
            <a:ext cx="85725" cy="990600"/>
          </a:xfrm>
          <a:custGeom>
            <a:avLst/>
            <a:gdLst/>
            <a:ahLst/>
            <a:cxnLst/>
            <a:rect l="l" t="t" r="r" b="b"/>
            <a:pathLst>
              <a:path w="85725" h="990600">
                <a:moveTo>
                  <a:pt x="85343" y="85343"/>
                </a:moveTo>
                <a:lnTo>
                  <a:pt x="42671" y="0"/>
                </a:lnTo>
                <a:lnTo>
                  <a:pt x="0" y="85343"/>
                </a:lnTo>
                <a:lnTo>
                  <a:pt x="28955" y="85343"/>
                </a:lnTo>
                <a:lnTo>
                  <a:pt x="28955" y="71627"/>
                </a:lnTo>
                <a:lnTo>
                  <a:pt x="56387" y="71627"/>
                </a:lnTo>
                <a:lnTo>
                  <a:pt x="56387" y="85343"/>
                </a:lnTo>
                <a:lnTo>
                  <a:pt x="85343" y="85343"/>
                </a:lnTo>
                <a:close/>
              </a:path>
              <a:path w="85725" h="990600">
                <a:moveTo>
                  <a:pt x="56387" y="85343"/>
                </a:moveTo>
                <a:lnTo>
                  <a:pt x="56387" y="71627"/>
                </a:lnTo>
                <a:lnTo>
                  <a:pt x="28955" y="71627"/>
                </a:lnTo>
                <a:lnTo>
                  <a:pt x="28955" y="85343"/>
                </a:lnTo>
                <a:lnTo>
                  <a:pt x="56387" y="85343"/>
                </a:lnTo>
                <a:close/>
              </a:path>
              <a:path w="85725" h="990600">
                <a:moveTo>
                  <a:pt x="56387" y="990599"/>
                </a:moveTo>
                <a:lnTo>
                  <a:pt x="56387" y="85343"/>
                </a:lnTo>
                <a:lnTo>
                  <a:pt x="28955" y="85343"/>
                </a:lnTo>
                <a:lnTo>
                  <a:pt x="28955" y="990599"/>
                </a:lnTo>
                <a:lnTo>
                  <a:pt x="56387" y="990599"/>
                </a:lnTo>
                <a:close/>
              </a:path>
            </a:pathLst>
          </a:custGeom>
          <a:solidFill>
            <a:srgbClr val="9865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88339" y="1090349"/>
            <a:ext cx="8228965" cy="897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sz="1800" b="1" spc="-1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u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ca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rr</a:t>
            </a:r>
            <a:r>
              <a:rPr sz="1800" b="1" spc="-20" dirty="0">
                <a:solidFill>
                  <a:srgbClr val="0065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sz="1800" b="1" spc="-1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ace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sz="1800" b="1" spc="-1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ld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 ex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s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e </a:t>
            </a:r>
            <a:r>
              <a:rPr sz="1800" b="1" spc="25" dirty="0">
                <a:solidFill>
                  <a:srgbClr val="6500CC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hic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mea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ns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t a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35" dirty="0">
                <a:solidFill>
                  <a:srgbClr val="6500CC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f</a:t>
            </a:r>
            <a:r>
              <a:rPr sz="1800" b="1" spc="10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rce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R="1362075" algn="r">
              <a:lnSpc>
                <a:spcPts val="2140"/>
              </a:lnSpc>
              <a:spcBef>
                <a:spcPts val="944"/>
              </a:spcBef>
            </a:pPr>
            <a:r>
              <a:rPr sz="1800" b="1" dirty="0">
                <a:solidFill>
                  <a:srgbClr val="996532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391400" y="1621536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06055" y="2787395"/>
            <a:ext cx="466725" cy="247015"/>
          </a:xfrm>
          <a:custGeom>
            <a:avLst/>
            <a:gdLst/>
            <a:ahLst/>
            <a:cxnLst/>
            <a:rect l="l" t="t" r="r" b="b"/>
            <a:pathLst>
              <a:path w="466725" h="247014">
                <a:moveTo>
                  <a:pt x="373488" y="177600"/>
                </a:moveTo>
                <a:lnTo>
                  <a:pt x="18287" y="0"/>
                </a:lnTo>
                <a:lnTo>
                  <a:pt x="0" y="35051"/>
                </a:lnTo>
                <a:lnTo>
                  <a:pt x="355599" y="212851"/>
                </a:lnTo>
                <a:lnTo>
                  <a:pt x="373488" y="177600"/>
                </a:lnTo>
                <a:close/>
              </a:path>
              <a:path w="466725" h="247014">
                <a:moveTo>
                  <a:pt x="390143" y="246887"/>
                </a:moveTo>
                <a:lnTo>
                  <a:pt x="390143" y="185927"/>
                </a:lnTo>
                <a:lnTo>
                  <a:pt x="371855" y="220979"/>
                </a:lnTo>
                <a:lnTo>
                  <a:pt x="355599" y="212851"/>
                </a:lnTo>
                <a:lnTo>
                  <a:pt x="338327" y="246887"/>
                </a:lnTo>
                <a:lnTo>
                  <a:pt x="390143" y="246887"/>
                </a:lnTo>
                <a:close/>
              </a:path>
              <a:path w="466725" h="247014">
                <a:moveTo>
                  <a:pt x="390143" y="185927"/>
                </a:moveTo>
                <a:lnTo>
                  <a:pt x="373488" y="177600"/>
                </a:lnTo>
                <a:lnTo>
                  <a:pt x="355599" y="212851"/>
                </a:lnTo>
                <a:lnTo>
                  <a:pt x="371855" y="220979"/>
                </a:lnTo>
                <a:lnTo>
                  <a:pt x="390143" y="185927"/>
                </a:lnTo>
                <a:close/>
              </a:path>
              <a:path w="466725" h="247014">
                <a:moveTo>
                  <a:pt x="466343" y="246887"/>
                </a:moveTo>
                <a:lnTo>
                  <a:pt x="390143" y="144779"/>
                </a:lnTo>
                <a:lnTo>
                  <a:pt x="373488" y="177600"/>
                </a:lnTo>
                <a:lnTo>
                  <a:pt x="390143" y="185927"/>
                </a:lnTo>
                <a:lnTo>
                  <a:pt x="390143" y="246887"/>
                </a:lnTo>
                <a:lnTo>
                  <a:pt x="466343" y="246887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20000" y="2813442"/>
            <a:ext cx="76200" cy="144780"/>
          </a:xfrm>
          <a:custGeom>
            <a:avLst/>
            <a:gdLst/>
            <a:ahLst/>
            <a:cxnLst/>
            <a:rect l="l" t="t" r="r" b="b"/>
            <a:pathLst>
              <a:path w="76200" h="144780">
                <a:moveTo>
                  <a:pt x="0" y="144641"/>
                </a:moveTo>
                <a:lnTo>
                  <a:pt x="35082" y="127766"/>
                </a:lnTo>
                <a:lnTo>
                  <a:pt x="61410" y="82797"/>
                </a:lnTo>
                <a:lnTo>
                  <a:pt x="73079" y="35736"/>
                </a:lnTo>
                <a:lnTo>
                  <a:pt x="75107" y="18216"/>
                </a:lnTo>
                <a:lnTo>
                  <a:pt x="76103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72528" y="4876800"/>
            <a:ext cx="85725" cy="990600"/>
          </a:xfrm>
          <a:custGeom>
            <a:avLst/>
            <a:gdLst/>
            <a:ahLst/>
            <a:cxnLst/>
            <a:rect l="l" t="t" r="r" b="b"/>
            <a:pathLst>
              <a:path w="85725" h="990600">
                <a:moveTo>
                  <a:pt x="85343" y="905255"/>
                </a:moveTo>
                <a:lnTo>
                  <a:pt x="0" y="905255"/>
                </a:lnTo>
                <a:lnTo>
                  <a:pt x="28955" y="963167"/>
                </a:lnTo>
                <a:lnTo>
                  <a:pt x="28955" y="918971"/>
                </a:lnTo>
                <a:lnTo>
                  <a:pt x="56387" y="918971"/>
                </a:lnTo>
                <a:lnTo>
                  <a:pt x="56387" y="963167"/>
                </a:lnTo>
                <a:lnTo>
                  <a:pt x="85343" y="905255"/>
                </a:lnTo>
                <a:close/>
              </a:path>
              <a:path w="85725" h="990600">
                <a:moveTo>
                  <a:pt x="56387" y="905255"/>
                </a:moveTo>
                <a:lnTo>
                  <a:pt x="56387" y="0"/>
                </a:lnTo>
                <a:lnTo>
                  <a:pt x="28955" y="0"/>
                </a:lnTo>
                <a:lnTo>
                  <a:pt x="28955" y="905255"/>
                </a:lnTo>
                <a:lnTo>
                  <a:pt x="56387" y="905255"/>
                </a:lnTo>
                <a:close/>
              </a:path>
              <a:path w="85725" h="990600">
                <a:moveTo>
                  <a:pt x="56387" y="963167"/>
                </a:moveTo>
                <a:lnTo>
                  <a:pt x="56387" y="918971"/>
                </a:lnTo>
                <a:lnTo>
                  <a:pt x="28955" y="918971"/>
                </a:lnTo>
                <a:lnTo>
                  <a:pt x="28955" y="963167"/>
                </a:lnTo>
                <a:lnTo>
                  <a:pt x="42671" y="990599"/>
                </a:lnTo>
                <a:lnTo>
                  <a:pt x="56387" y="963167"/>
                </a:lnTo>
                <a:close/>
              </a:path>
            </a:pathLst>
          </a:custGeom>
          <a:solidFill>
            <a:srgbClr val="9865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63124" y="4756403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4719"/>
                </a:lnTo>
                <a:lnTo>
                  <a:pt x="17780" y="124083"/>
                </a:lnTo>
                <a:lnTo>
                  <a:pt x="49897" y="147766"/>
                </a:lnTo>
                <a:lnTo>
                  <a:pt x="63064" y="151317"/>
                </a:lnTo>
                <a:lnTo>
                  <a:pt x="80218" y="150446"/>
                </a:lnTo>
                <a:lnTo>
                  <a:pt x="121637" y="134988"/>
                </a:lnTo>
                <a:lnTo>
                  <a:pt x="146168" y="104995"/>
                </a:lnTo>
                <a:lnTo>
                  <a:pt x="151983" y="79930"/>
                </a:lnTo>
                <a:lnTo>
                  <a:pt x="150719" y="64472"/>
                </a:lnTo>
                <a:lnTo>
                  <a:pt x="133170" y="26101"/>
                </a:lnTo>
                <a:lnTo>
                  <a:pt x="99665" y="368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15200" y="4771644"/>
            <a:ext cx="1143000" cy="85725"/>
          </a:xfrm>
          <a:custGeom>
            <a:avLst/>
            <a:gdLst/>
            <a:ahLst/>
            <a:cxnLst/>
            <a:rect l="l" t="t" r="r" b="b"/>
            <a:pathLst>
              <a:path w="1143000" h="85725">
                <a:moveTo>
                  <a:pt x="1071371" y="57911"/>
                </a:moveTo>
                <a:lnTo>
                  <a:pt x="1071371" y="28955"/>
                </a:lnTo>
                <a:lnTo>
                  <a:pt x="0" y="28955"/>
                </a:lnTo>
                <a:lnTo>
                  <a:pt x="0" y="57911"/>
                </a:lnTo>
                <a:lnTo>
                  <a:pt x="1071371" y="57911"/>
                </a:lnTo>
                <a:close/>
              </a:path>
              <a:path w="1143000" h="85725">
                <a:moveTo>
                  <a:pt x="1142999" y="42671"/>
                </a:moveTo>
                <a:lnTo>
                  <a:pt x="1057655" y="0"/>
                </a:lnTo>
                <a:lnTo>
                  <a:pt x="1057655" y="28955"/>
                </a:lnTo>
                <a:lnTo>
                  <a:pt x="1071371" y="28955"/>
                </a:lnTo>
                <a:lnTo>
                  <a:pt x="1071371" y="78485"/>
                </a:lnTo>
                <a:lnTo>
                  <a:pt x="1142999" y="42671"/>
                </a:lnTo>
                <a:close/>
              </a:path>
              <a:path w="1143000" h="85725">
                <a:moveTo>
                  <a:pt x="1071371" y="78485"/>
                </a:moveTo>
                <a:lnTo>
                  <a:pt x="1071371" y="57911"/>
                </a:lnTo>
                <a:lnTo>
                  <a:pt x="1057655" y="57911"/>
                </a:lnTo>
                <a:lnTo>
                  <a:pt x="1057655" y="85343"/>
                </a:lnTo>
                <a:lnTo>
                  <a:pt x="10713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534400" y="4530851"/>
            <a:ext cx="222885" cy="111760"/>
          </a:xfrm>
          <a:custGeom>
            <a:avLst/>
            <a:gdLst/>
            <a:ahLst/>
            <a:cxnLst/>
            <a:rect l="l" t="t" r="r" b="b"/>
            <a:pathLst>
              <a:path w="222884" h="111760">
                <a:moveTo>
                  <a:pt x="183668" y="55625"/>
                </a:moveTo>
                <a:lnTo>
                  <a:pt x="166588" y="45719"/>
                </a:lnTo>
                <a:lnTo>
                  <a:pt x="0" y="45719"/>
                </a:lnTo>
                <a:lnTo>
                  <a:pt x="0" y="65531"/>
                </a:lnTo>
                <a:lnTo>
                  <a:pt x="166588" y="65531"/>
                </a:lnTo>
                <a:lnTo>
                  <a:pt x="183668" y="55625"/>
                </a:lnTo>
                <a:close/>
              </a:path>
              <a:path w="222884" h="111760">
                <a:moveTo>
                  <a:pt x="222503" y="54863"/>
                </a:moveTo>
                <a:lnTo>
                  <a:pt x="131063" y="3047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6763"/>
                </a:lnTo>
                <a:lnTo>
                  <a:pt x="121919" y="19811"/>
                </a:lnTo>
                <a:lnTo>
                  <a:pt x="166588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11760">
                <a:moveTo>
                  <a:pt x="202691" y="66420"/>
                </a:moveTo>
                <a:lnTo>
                  <a:pt x="202691" y="65531"/>
                </a:lnTo>
                <a:lnTo>
                  <a:pt x="166588" y="65531"/>
                </a:lnTo>
                <a:lnTo>
                  <a:pt x="121919" y="91439"/>
                </a:lnTo>
                <a:lnTo>
                  <a:pt x="117347" y="94487"/>
                </a:lnTo>
                <a:lnTo>
                  <a:pt x="115823" y="100583"/>
                </a:lnTo>
                <a:lnTo>
                  <a:pt x="121919" y="109727"/>
                </a:lnTo>
                <a:lnTo>
                  <a:pt x="126491" y="111251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11760">
                <a:moveTo>
                  <a:pt x="202691" y="65531"/>
                </a:moveTo>
                <a:lnTo>
                  <a:pt x="202691" y="45719"/>
                </a:lnTo>
                <a:lnTo>
                  <a:pt x="166588" y="45719"/>
                </a:lnTo>
                <a:lnTo>
                  <a:pt x="183668" y="55625"/>
                </a:lnTo>
                <a:lnTo>
                  <a:pt x="198119" y="47243"/>
                </a:lnTo>
                <a:lnTo>
                  <a:pt x="198119" y="65531"/>
                </a:lnTo>
                <a:lnTo>
                  <a:pt x="202691" y="65531"/>
                </a:lnTo>
                <a:close/>
              </a:path>
              <a:path w="222884" h="111760">
                <a:moveTo>
                  <a:pt x="198119" y="65531"/>
                </a:moveTo>
                <a:lnTo>
                  <a:pt x="198119" y="64007"/>
                </a:lnTo>
                <a:lnTo>
                  <a:pt x="183668" y="55625"/>
                </a:lnTo>
                <a:lnTo>
                  <a:pt x="166588" y="65531"/>
                </a:lnTo>
                <a:lnTo>
                  <a:pt x="198119" y="65531"/>
                </a:lnTo>
                <a:close/>
              </a:path>
              <a:path w="222884" h="111760">
                <a:moveTo>
                  <a:pt x="198119" y="64007"/>
                </a:moveTo>
                <a:lnTo>
                  <a:pt x="198119" y="47243"/>
                </a:lnTo>
                <a:lnTo>
                  <a:pt x="183668" y="55625"/>
                </a:lnTo>
                <a:lnTo>
                  <a:pt x="198119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09103" y="4802123"/>
            <a:ext cx="768350" cy="393700"/>
          </a:xfrm>
          <a:custGeom>
            <a:avLst/>
            <a:gdLst/>
            <a:ahLst/>
            <a:cxnLst/>
            <a:rect l="l" t="t" r="r" b="b"/>
            <a:pathLst>
              <a:path w="768350" h="393700">
                <a:moveTo>
                  <a:pt x="697382" y="342595"/>
                </a:moveTo>
                <a:lnTo>
                  <a:pt x="12191" y="0"/>
                </a:lnTo>
                <a:lnTo>
                  <a:pt x="0" y="25907"/>
                </a:lnTo>
                <a:lnTo>
                  <a:pt x="684580" y="368198"/>
                </a:lnTo>
                <a:lnTo>
                  <a:pt x="697382" y="342595"/>
                </a:lnTo>
                <a:close/>
              </a:path>
              <a:path w="768350" h="393700">
                <a:moveTo>
                  <a:pt x="710183" y="393191"/>
                </a:moveTo>
                <a:lnTo>
                  <a:pt x="710183" y="348995"/>
                </a:lnTo>
                <a:lnTo>
                  <a:pt x="697991" y="374903"/>
                </a:lnTo>
                <a:lnTo>
                  <a:pt x="684580" y="368198"/>
                </a:lnTo>
                <a:lnTo>
                  <a:pt x="672083" y="393191"/>
                </a:lnTo>
                <a:lnTo>
                  <a:pt x="710183" y="393191"/>
                </a:lnTo>
                <a:close/>
              </a:path>
              <a:path w="768350" h="393700">
                <a:moveTo>
                  <a:pt x="710183" y="348995"/>
                </a:moveTo>
                <a:lnTo>
                  <a:pt x="697382" y="342595"/>
                </a:lnTo>
                <a:lnTo>
                  <a:pt x="684580" y="368198"/>
                </a:lnTo>
                <a:lnTo>
                  <a:pt x="697991" y="374903"/>
                </a:lnTo>
                <a:lnTo>
                  <a:pt x="710183" y="348995"/>
                </a:lnTo>
                <a:close/>
              </a:path>
              <a:path w="768350" h="393700">
                <a:moveTo>
                  <a:pt x="768095" y="393191"/>
                </a:moveTo>
                <a:lnTo>
                  <a:pt x="710183" y="316991"/>
                </a:lnTo>
                <a:lnTo>
                  <a:pt x="697382" y="342595"/>
                </a:lnTo>
                <a:lnTo>
                  <a:pt x="710183" y="348995"/>
                </a:lnTo>
                <a:lnTo>
                  <a:pt x="710183" y="393191"/>
                </a:lnTo>
                <a:lnTo>
                  <a:pt x="768095" y="39319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077200" y="4988051"/>
            <a:ext cx="222885" cy="111760"/>
          </a:xfrm>
          <a:custGeom>
            <a:avLst/>
            <a:gdLst/>
            <a:ahLst/>
            <a:cxnLst/>
            <a:rect l="l" t="t" r="r" b="b"/>
            <a:pathLst>
              <a:path w="222884" h="111760">
                <a:moveTo>
                  <a:pt x="183668" y="55625"/>
                </a:moveTo>
                <a:lnTo>
                  <a:pt x="166588" y="45719"/>
                </a:lnTo>
                <a:lnTo>
                  <a:pt x="0" y="45719"/>
                </a:lnTo>
                <a:lnTo>
                  <a:pt x="0" y="65531"/>
                </a:lnTo>
                <a:lnTo>
                  <a:pt x="166588" y="65531"/>
                </a:lnTo>
                <a:lnTo>
                  <a:pt x="183668" y="55625"/>
                </a:lnTo>
                <a:close/>
              </a:path>
              <a:path w="222884" h="111760">
                <a:moveTo>
                  <a:pt x="222503" y="54863"/>
                </a:moveTo>
                <a:lnTo>
                  <a:pt x="131063" y="3047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6763"/>
                </a:lnTo>
                <a:lnTo>
                  <a:pt x="121919" y="19811"/>
                </a:lnTo>
                <a:lnTo>
                  <a:pt x="166588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11760">
                <a:moveTo>
                  <a:pt x="202691" y="66420"/>
                </a:moveTo>
                <a:lnTo>
                  <a:pt x="202691" y="65531"/>
                </a:lnTo>
                <a:lnTo>
                  <a:pt x="166588" y="65531"/>
                </a:lnTo>
                <a:lnTo>
                  <a:pt x="121919" y="91439"/>
                </a:lnTo>
                <a:lnTo>
                  <a:pt x="117347" y="94487"/>
                </a:lnTo>
                <a:lnTo>
                  <a:pt x="115823" y="100583"/>
                </a:lnTo>
                <a:lnTo>
                  <a:pt x="121919" y="109727"/>
                </a:lnTo>
                <a:lnTo>
                  <a:pt x="126491" y="111251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11760">
                <a:moveTo>
                  <a:pt x="202691" y="65531"/>
                </a:moveTo>
                <a:lnTo>
                  <a:pt x="202691" y="45719"/>
                </a:lnTo>
                <a:lnTo>
                  <a:pt x="166588" y="45719"/>
                </a:lnTo>
                <a:lnTo>
                  <a:pt x="183668" y="55625"/>
                </a:lnTo>
                <a:lnTo>
                  <a:pt x="198119" y="47243"/>
                </a:lnTo>
                <a:lnTo>
                  <a:pt x="198119" y="65531"/>
                </a:lnTo>
                <a:lnTo>
                  <a:pt x="202691" y="65531"/>
                </a:lnTo>
                <a:close/>
              </a:path>
              <a:path w="222884" h="111760">
                <a:moveTo>
                  <a:pt x="198119" y="65531"/>
                </a:moveTo>
                <a:lnTo>
                  <a:pt x="198119" y="64007"/>
                </a:lnTo>
                <a:lnTo>
                  <a:pt x="183668" y="55625"/>
                </a:lnTo>
                <a:lnTo>
                  <a:pt x="166588" y="65531"/>
                </a:lnTo>
                <a:lnTo>
                  <a:pt x="198119" y="65531"/>
                </a:lnTo>
                <a:close/>
              </a:path>
              <a:path w="222884" h="111760">
                <a:moveTo>
                  <a:pt x="198119" y="64007"/>
                </a:moveTo>
                <a:lnTo>
                  <a:pt x="198119" y="47243"/>
                </a:lnTo>
                <a:lnTo>
                  <a:pt x="183668" y="55625"/>
                </a:lnTo>
                <a:lnTo>
                  <a:pt x="198119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91400" y="5597651"/>
            <a:ext cx="222885" cy="111760"/>
          </a:xfrm>
          <a:custGeom>
            <a:avLst/>
            <a:gdLst/>
            <a:ahLst/>
            <a:cxnLst/>
            <a:rect l="l" t="t" r="r" b="b"/>
            <a:pathLst>
              <a:path w="222884" h="111760">
                <a:moveTo>
                  <a:pt x="183668" y="55625"/>
                </a:moveTo>
                <a:lnTo>
                  <a:pt x="166588" y="45719"/>
                </a:lnTo>
                <a:lnTo>
                  <a:pt x="0" y="45719"/>
                </a:lnTo>
                <a:lnTo>
                  <a:pt x="0" y="65531"/>
                </a:lnTo>
                <a:lnTo>
                  <a:pt x="166588" y="65531"/>
                </a:lnTo>
                <a:lnTo>
                  <a:pt x="183668" y="55625"/>
                </a:lnTo>
                <a:close/>
              </a:path>
              <a:path w="222884" h="111760">
                <a:moveTo>
                  <a:pt x="222503" y="54863"/>
                </a:moveTo>
                <a:lnTo>
                  <a:pt x="131063" y="3047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6763"/>
                </a:lnTo>
                <a:lnTo>
                  <a:pt x="121919" y="19811"/>
                </a:lnTo>
                <a:lnTo>
                  <a:pt x="166588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11760">
                <a:moveTo>
                  <a:pt x="202691" y="66420"/>
                </a:moveTo>
                <a:lnTo>
                  <a:pt x="202691" y="65531"/>
                </a:lnTo>
                <a:lnTo>
                  <a:pt x="166588" y="65531"/>
                </a:lnTo>
                <a:lnTo>
                  <a:pt x="121919" y="91439"/>
                </a:lnTo>
                <a:lnTo>
                  <a:pt x="117347" y="94487"/>
                </a:lnTo>
                <a:lnTo>
                  <a:pt x="115823" y="100583"/>
                </a:lnTo>
                <a:lnTo>
                  <a:pt x="121919" y="109727"/>
                </a:lnTo>
                <a:lnTo>
                  <a:pt x="126491" y="111251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11760">
                <a:moveTo>
                  <a:pt x="202691" y="65531"/>
                </a:moveTo>
                <a:lnTo>
                  <a:pt x="202691" y="45719"/>
                </a:lnTo>
                <a:lnTo>
                  <a:pt x="166588" y="45719"/>
                </a:lnTo>
                <a:lnTo>
                  <a:pt x="183668" y="55625"/>
                </a:lnTo>
                <a:lnTo>
                  <a:pt x="198119" y="47243"/>
                </a:lnTo>
                <a:lnTo>
                  <a:pt x="198119" y="65531"/>
                </a:lnTo>
                <a:lnTo>
                  <a:pt x="202691" y="65531"/>
                </a:lnTo>
                <a:close/>
              </a:path>
              <a:path w="222884" h="111760">
                <a:moveTo>
                  <a:pt x="198119" y="65531"/>
                </a:moveTo>
                <a:lnTo>
                  <a:pt x="198119" y="64007"/>
                </a:lnTo>
                <a:lnTo>
                  <a:pt x="183668" y="55625"/>
                </a:lnTo>
                <a:lnTo>
                  <a:pt x="166588" y="65531"/>
                </a:lnTo>
                <a:lnTo>
                  <a:pt x="198119" y="65531"/>
                </a:lnTo>
                <a:close/>
              </a:path>
              <a:path w="222884" h="111760">
                <a:moveTo>
                  <a:pt x="198119" y="64007"/>
                </a:moveTo>
                <a:lnTo>
                  <a:pt x="198119" y="47243"/>
                </a:lnTo>
                <a:lnTo>
                  <a:pt x="183668" y="55625"/>
                </a:lnTo>
                <a:lnTo>
                  <a:pt x="198119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620000" y="4808358"/>
            <a:ext cx="76200" cy="144780"/>
          </a:xfrm>
          <a:custGeom>
            <a:avLst/>
            <a:gdLst/>
            <a:ahLst/>
            <a:cxnLst/>
            <a:rect l="l" t="t" r="r" b="b"/>
            <a:pathLst>
              <a:path w="76200" h="144779">
                <a:moveTo>
                  <a:pt x="0" y="144641"/>
                </a:moveTo>
                <a:lnTo>
                  <a:pt x="35082" y="127766"/>
                </a:lnTo>
                <a:lnTo>
                  <a:pt x="61410" y="82797"/>
                </a:lnTo>
                <a:lnTo>
                  <a:pt x="73079" y="35736"/>
                </a:lnTo>
                <a:lnTo>
                  <a:pt x="75107" y="18216"/>
                </a:lnTo>
                <a:lnTo>
                  <a:pt x="76103" y="0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43000" y="2781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48000" y="28194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199"/>
                </a:moveTo>
                <a:lnTo>
                  <a:pt x="761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24200" y="28194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199" y="76199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10200" y="3162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724400" y="3162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88339" y="1958521"/>
            <a:ext cx="4900295" cy="194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marR="2986405">
              <a:lnSpc>
                <a:spcPct val="172800"/>
              </a:lnSpc>
            </a:pP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1800" b="1" spc="232" baseline="-23148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q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99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1800" b="1" spc="-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)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1440"/>
              </a:spcBef>
            </a:pP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1800" b="1" spc="232" baseline="-23148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q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1800" b="1" spc="-3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spc="-35" dirty="0">
                <a:solidFill>
                  <a:srgbClr val="993200"/>
                </a:solidFill>
                <a:latin typeface="Arial"/>
                <a:cs typeface="Arial"/>
              </a:rPr>
              <a:t>θ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) n</a:t>
            </a:r>
            <a:endParaRPr sz="1800">
              <a:latin typeface="Arial"/>
              <a:cs typeface="Arial"/>
            </a:endParaRPr>
          </a:p>
          <a:p>
            <a:pPr marL="12700" marR="5080" indent="838200">
              <a:lnSpc>
                <a:spcPct val="138900"/>
              </a:lnSpc>
            </a:pPr>
            <a:r>
              <a:rPr sz="1800" b="1" spc="2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her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FF6500"/>
                </a:solidFill>
                <a:latin typeface="Arial"/>
                <a:cs typeface="Arial"/>
              </a:rPr>
              <a:t>θ</a:t>
            </a:r>
            <a:r>
              <a:rPr sz="180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ngle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2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FF6500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800" b="1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B </a:t>
            </a:r>
            <a:r>
              <a:rPr sz="1800" b="1" spc="-5" dirty="0">
                <a:solidFill>
                  <a:srgbClr val="650065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650065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65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65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65"/>
                </a:solidFill>
                <a:latin typeface="Arial"/>
                <a:cs typeface="Arial"/>
              </a:rPr>
              <a:t>Case</a:t>
            </a:r>
            <a:r>
              <a:rPr sz="1800" b="1" spc="5" dirty="0">
                <a:solidFill>
                  <a:srgbClr val="650065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65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936737" y="2676325"/>
            <a:ext cx="37274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r>
              <a:rPr sz="1800" b="1" spc="19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400" b="1" spc="-7" baseline="-10416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2400" baseline="-10416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36936" y="2661085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079737" y="3118284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470137" y="3028368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74937" y="2813484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99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936737" y="4716617"/>
            <a:ext cx="321945" cy="33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baseline="-24691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r>
              <a:rPr sz="2700" b="1" spc="292" baseline="-2469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-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536936" y="465752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079737" y="5114723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393937" y="5724323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6532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771889" y="4809924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99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88339" y="4201848"/>
            <a:ext cx="5575300" cy="1677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 marR="5080" indent="-371475">
              <a:lnSpc>
                <a:spcPct val="100000"/>
              </a:lnSpc>
              <a:buAutoNum type="romanLcParenR"/>
              <a:tabLst>
                <a:tab pos="384810" algn="l"/>
              </a:tabLst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i.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sz="1800" b="1" spc="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v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0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217" baseline="-23148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ic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 not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ny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84175" indent="-371475">
              <a:lnSpc>
                <a:spcPct val="100000"/>
              </a:lnSpc>
              <a:buAutoNum type="romanLcParenR"/>
              <a:tabLst>
                <a:tab pos="38481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If </a:t>
            </a:r>
            <a:r>
              <a:rPr sz="1800" spc="-30" dirty="0">
                <a:solidFill>
                  <a:srgbClr val="0000FF"/>
                </a:solidFill>
                <a:latin typeface="Arial"/>
                <a:cs typeface="Arial"/>
              </a:rPr>
              <a:t>θ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0</a:t>
            </a:r>
            <a:r>
              <a:rPr sz="1800" b="1" spc="130" dirty="0">
                <a:solidFill>
                  <a:srgbClr val="0000FF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180</a:t>
            </a:r>
            <a:r>
              <a:rPr sz="1800" b="1" spc="130" dirty="0">
                <a:solidFill>
                  <a:srgbClr val="0000FF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i.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 marL="384175" marR="140335">
              <a:lnSpc>
                <a:spcPct val="100000"/>
              </a:lnSpc>
              <a:spcBef>
                <a:spcPts val="1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ara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mag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ld,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232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8339" y="5849291"/>
            <a:ext cx="545020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4175" marR="5080" indent="-37211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iii) </a:t>
            </a:r>
            <a:r>
              <a:rPr sz="1800" b="1" spc="-19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If </a:t>
            </a:r>
            <a:r>
              <a:rPr sz="1800" spc="-30" dirty="0">
                <a:solidFill>
                  <a:srgbClr val="007F00"/>
                </a:solidFill>
                <a:latin typeface="Arial"/>
                <a:cs typeface="Arial"/>
              </a:rPr>
              <a:t>θ</a:t>
            </a:r>
            <a:r>
              <a:rPr sz="180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90</a:t>
            </a:r>
            <a:r>
              <a:rPr sz="1800" b="1" spc="130" dirty="0">
                <a:solidFill>
                  <a:srgbClr val="007F00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i.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if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35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ld,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60194" y="6399455"/>
            <a:ext cx="11544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max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21938" y="6471083"/>
            <a:ext cx="156591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2700" b="1" baseline="15432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1200" b="1" dirty="0">
                <a:solidFill>
                  <a:srgbClr val="993200"/>
                </a:solidFill>
                <a:latin typeface="Arial"/>
                <a:cs typeface="Arial"/>
              </a:rPr>
              <a:t>m </a:t>
            </a:r>
            <a:r>
              <a:rPr sz="1200" b="1" spc="-5" dirty="0">
                <a:solidFill>
                  <a:srgbClr val="993200"/>
                </a:solidFill>
                <a:latin typeface="Arial"/>
                <a:cs typeface="Arial"/>
              </a:rPr>
              <a:t>(</a:t>
            </a:r>
            <a:r>
              <a:rPr sz="1200" b="1" spc="-15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1200" b="1" dirty="0">
                <a:solidFill>
                  <a:srgbClr val="993200"/>
                </a:solidFill>
                <a:latin typeface="Arial"/>
                <a:cs typeface="Arial"/>
              </a:rPr>
              <a:t>ax)</a:t>
            </a:r>
            <a:r>
              <a:rPr sz="1200" b="1" spc="15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700" b="1" baseline="15432" dirty="0">
                <a:solidFill>
                  <a:srgbClr val="993200"/>
                </a:solidFill>
                <a:latin typeface="Arial"/>
                <a:cs typeface="Arial"/>
              </a:rPr>
              <a:t>=</a:t>
            </a:r>
            <a:r>
              <a:rPr sz="2700" b="1" spc="-15" baseline="15432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700" b="1" baseline="15432" dirty="0">
                <a:solidFill>
                  <a:srgbClr val="993200"/>
                </a:solidFill>
                <a:latin typeface="Arial"/>
                <a:cs typeface="Arial"/>
              </a:rPr>
              <a:t>q</a:t>
            </a:r>
            <a:r>
              <a:rPr sz="2700" b="1" spc="22" baseline="15432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700" b="1" baseline="15432" dirty="0">
                <a:solidFill>
                  <a:srgbClr val="993200"/>
                </a:solidFill>
                <a:latin typeface="Arial"/>
                <a:cs typeface="Arial"/>
              </a:rPr>
              <a:t>v</a:t>
            </a:r>
            <a:r>
              <a:rPr sz="2700" b="1" spc="-60" baseline="15432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2700" b="1" baseline="15432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endParaRPr sz="2700" baseline="15432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08137" y="44136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858000" y="4572000"/>
            <a:ext cx="466725" cy="245745"/>
          </a:xfrm>
          <a:custGeom>
            <a:avLst/>
            <a:gdLst/>
            <a:ahLst/>
            <a:cxnLst/>
            <a:rect l="l" t="t" r="r" b="b"/>
            <a:pathLst>
              <a:path w="466725" h="245745">
                <a:moveTo>
                  <a:pt x="466343" y="211835"/>
                </a:moveTo>
                <a:lnTo>
                  <a:pt x="431291" y="195071"/>
                </a:lnTo>
                <a:lnTo>
                  <a:pt x="414527" y="228599"/>
                </a:lnTo>
                <a:lnTo>
                  <a:pt x="448055" y="245363"/>
                </a:lnTo>
                <a:lnTo>
                  <a:pt x="466343" y="211835"/>
                </a:lnTo>
                <a:close/>
              </a:path>
              <a:path w="466725" h="245745">
                <a:moveTo>
                  <a:pt x="397763" y="176783"/>
                </a:moveTo>
                <a:lnTo>
                  <a:pt x="362711" y="160019"/>
                </a:lnTo>
                <a:lnTo>
                  <a:pt x="345947" y="195071"/>
                </a:lnTo>
                <a:lnTo>
                  <a:pt x="380999" y="211835"/>
                </a:lnTo>
                <a:lnTo>
                  <a:pt x="397763" y="176783"/>
                </a:lnTo>
                <a:close/>
              </a:path>
              <a:path w="466725" h="245745">
                <a:moveTo>
                  <a:pt x="329183" y="143255"/>
                </a:moveTo>
                <a:lnTo>
                  <a:pt x="295655" y="126491"/>
                </a:lnTo>
                <a:lnTo>
                  <a:pt x="278891" y="160019"/>
                </a:lnTo>
                <a:lnTo>
                  <a:pt x="312419" y="176783"/>
                </a:lnTo>
                <a:lnTo>
                  <a:pt x="329183" y="143255"/>
                </a:lnTo>
                <a:close/>
              </a:path>
              <a:path w="466725" h="245745">
                <a:moveTo>
                  <a:pt x="260603" y="109727"/>
                </a:moveTo>
                <a:lnTo>
                  <a:pt x="227075" y="92963"/>
                </a:lnTo>
                <a:lnTo>
                  <a:pt x="210311" y="126491"/>
                </a:lnTo>
                <a:lnTo>
                  <a:pt x="243839" y="143255"/>
                </a:lnTo>
                <a:lnTo>
                  <a:pt x="260603" y="109727"/>
                </a:lnTo>
                <a:close/>
              </a:path>
              <a:path w="466725" h="245745">
                <a:moveTo>
                  <a:pt x="193547" y="74675"/>
                </a:moveTo>
                <a:lnTo>
                  <a:pt x="158495" y="57911"/>
                </a:lnTo>
                <a:lnTo>
                  <a:pt x="141731" y="92963"/>
                </a:lnTo>
                <a:lnTo>
                  <a:pt x="175259" y="109727"/>
                </a:lnTo>
                <a:lnTo>
                  <a:pt x="193547" y="74675"/>
                </a:lnTo>
                <a:close/>
              </a:path>
              <a:path w="466725" h="245745">
                <a:moveTo>
                  <a:pt x="128015" y="0"/>
                </a:moveTo>
                <a:lnTo>
                  <a:pt x="0" y="0"/>
                </a:lnTo>
                <a:lnTo>
                  <a:pt x="76199" y="102107"/>
                </a:lnTo>
                <a:lnTo>
                  <a:pt x="76199" y="59435"/>
                </a:lnTo>
                <a:lnTo>
                  <a:pt x="92963" y="25907"/>
                </a:lnTo>
                <a:lnTo>
                  <a:pt x="110605" y="34308"/>
                </a:lnTo>
                <a:lnTo>
                  <a:pt x="128015" y="0"/>
                </a:lnTo>
                <a:close/>
              </a:path>
              <a:path w="466725" h="245745">
                <a:moveTo>
                  <a:pt x="110605" y="34308"/>
                </a:moveTo>
                <a:lnTo>
                  <a:pt x="92963" y="25907"/>
                </a:lnTo>
                <a:lnTo>
                  <a:pt x="76199" y="59435"/>
                </a:lnTo>
                <a:lnTo>
                  <a:pt x="93640" y="67740"/>
                </a:lnTo>
                <a:lnTo>
                  <a:pt x="110605" y="34308"/>
                </a:lnTo>
                <a:close/>
              </a:path>
              <a:path w="466725" h="245745">
                <a:moveTo>
                  <a:pt x="93640" y="67740"/>
                </a:moveTo>
                <a:lnTo>
                  <a:pt x="76199" y="59435"/>
                </a:lnTo>
                <a:lnTo>
                  <a:pt x="76199" y="102107"/>
                </a:lnTo>
                <a:lnTo>
                  <a:pt x="93640" y="67740"/>
                </a:lnTo>
                <a:close/>
              </a:path>
              <a:path w="466725" h="245745">
                <a:moveTo>
                  <a:pt x="124967" y="41147"/>
                </a:moveTo>
                <a:lnTo>
                  <a:pt x="110605" y="34308"/>
                </a:lnTo>
                <a:lnTo>
                  <a:pt x="93640" y="67740"/>
                </a:lnTo>
                <a:lnTo>
                  <a:pt x="108203" y="74675"/>
                </a:lnTo>
                <a:lnTo>
                  <a:pt x="124967" y="41147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39" y="611701"/>
            <a:ext cx="347916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2200" b="1" dirty="0">
                <a:solidFill>
                  <a:srgbClr val="6500FF"/>
                </a:solidFill>
                <a:latin typeface="Arial"/>
                <a:cs typeface="Arial"/>
              </a:rPr>
              <a:t>lemi</a:t>
            </a:r>
            <a:r>
              <a:rPr sz="2200" b="1" spc="-5" dirty="0">
                <a:solidFill>
                  <a:srgbClr val="6500FF"/>
                </a:solidFill>
                <a:latin typeface="Arial"/>
                <a:cs typeface="Arial"/>
              </a:rPr>
              <a:t>ng</a:t>
            </a:r>
            <a:r>
              <a:rPr sz="2200" b="1" dirty="0">
                <a:solidFill>
                  <a:srgbClr val="6500FF"/>
                </a:solidFill>
                <a:latin typeface="Arial"/>
                <a:cs typeface="Arial"/>
              </a:rPr>
              <a:t>’s</a:t>
            </a:r>
            <a:r>
              <a:rPr sz="2200" b="1" spc="10" dirty="0">
                <a:solidFill>
                  <a:srgbClr val="6500FF"/>
                </a:solidFill>
                <a:latin typeface="Arial"/>
                <a:cs typeface="Arial"/>
              </a:rPr>
              <a:t> L</a:t>
            </a:r>
            <a:r>
              <a:rPr sz="2200" b="1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2200" b="1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2200" b="1" spc="-5" dirty="0">
                <a:solidFill>
                  <a:srgbClr val="6500FF"/>
                </a:solidFill>
                <a:latin typeface="Arial"/>
                <a:cs typeface="Arial"/>
              </a:rPr>
              <a:t> H</a:t>
            </a:r>
            <a:r>
              <a:rPr sz="2200" b="1" spc="10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sz="2200" b="1" dirty="0">
                <a:solidFill>
                  <a:srgbClr val="6500FF"/>
                </a:solidFill>
                <a:latin typeface="Arial"/>
                <a:cs typeface="Arial"/>
              </a:rPr>
              <a:t>d</a:t>
            </a:r>
            <a:r>
              <a:rPr sz="2200" b="1" spc="1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2200" b="1" spc="5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2200" b="1" spc="-5" dirty="0">
                <a:solidFill>
                  <a:srgbClr val="6500FF"/>
                </a:solidFill>
                <a:latin typeface="Arial"/>
                <a:cs typeface="Arial"/>
              </a:rPr>
              <a:t>u</a:t>
            </a:r>
            <a:r>
              <a:rPr sz="2200" b="1" dirty="0">
                <a:solidFill>
                  <a:srgbClr val="6500FF"/>
                </a:solidFill>
                <a:latin typeface="Arial"/>
                <a:cs typeface="Arial"/>
              </a:rPr>
              <a:t>le: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19800" y="1371599"/>
            <a:ext cx="2133600" cy="1840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85559" y="1097280"/>
            <a:ext cx="614680" cy="1074420"/>
          </a:xfrm>
          <a:custGeom>
            <a:avLst/>
            <a:gdLst/>
            <a:ahLst/>
            <a:cxnLst/>
            <a:rect l="l" t="t" r="r" b="b"/>
            <a:pathLst>
              <a:path w="614679" h="1074420">
                <a:moveTo>
                  <a:pt x="118871" y="74675"/>
                </a:moveTo>
                <a:lnTo>
                  <a:pt x="115823" y="67055"/>
                </a:lnTo>
                <a:lnTo>
                  <a:pt x="109727" y="62483"/>
                </a:lnTo>
                <a:lnTo>
                  <a:pt x="3047" y="0"/>
                </a:lnTo>
                <a:lnTo>
                  <a:pt x="0" y="123443"/>
                </a:lnTo>
                <a:lnTo>
                  <a:pt x="0" y="131063"/>
                </a:lnTo>
                <a:lnTo>
                  <a:pt x="4571" y="136778"/>
                </a:lnTo>
                <a:lnTo>
                  <a:pt x="4571" y="32003"/>
                </a:lnTo>
                <a:lnTo>
                  <a:pt x="28955" y="18287"/>
                </a:lnTo>
                <a:lnTo>
                  <a:pt x="54093" y="63064"/>
                </a:lnTo>
                <a:lnTo>
                  <a:pt x="94487" y="86867"/>
                </a:lnTo>
                <a:lnTo>
                  <a:pt x="102107" y="91439"/>
                </a:lnTo>
                <a:lnTo>
                  <a:pt x="109727" y="88391"/>
                </a:lnTo>
                <a:lnTo>
                  <a:pt x="114299" y="82295"/>
                </a:lnTo>
                <a:lnTo>
                  <a:pt x="118871" y="74675"/>
                </a:lnTo>
                <a:close/>
              </a:path>
              <a:path w="614679" h="1074420">
                <a:moveTo>
                  <a:pt x="54093" y="63064"/>
                </a:moveTo>
                <a:lnTo>
                  <a:pt x="28955" y="18287"/>
                </a:lnTo>
                <a:lnTo>
                  <a:pt x="4571" y="32003"/>
                </a:lnTo>
                <a:lnTo>
                  <a:pt x="9143" y="40169"/>
                </a:lnTo>
                <a:lnTo>
                  <a:pt x="9143" y="36575"/>
                </a:lnTo>
                <a:lnTo>
                  <a:pt x="30479" y="24383"/>
                </a:lnTo>
                <a:lnTo>
                  <a:pt x="30479" y="49148"/>
                </a:lnTo>
                <a:lnTo>
                  <a:pt x="54093" y="63064"/>
                </a:lnTo>
                <a:close/>
              </a:path>
              <a:path w="614679" h="1074420">
                <a:moveTo>
                  <a:pt x="29673" y="76832"/>
                </a:moveTo>
                <a:lnTo>
                  <a:pt x="4571" y="32003"/>
                </a:lnTo>
                <a:lnTo>
                  <a:pt x="4571" y="136778"/>
                </a:lnTo>
                <a:lnTo>
                  <a:pt x="6095" y="138683"/>
                </a:lnTo>
                <a:lnTo>
                  <a:pt x="22859" y="138683"/>
                </a:lnTo>
                <a:lnTo>
                  <a:pt x="28955" y="132587"/>
                </a:lnTo>
                <a:lnTo>
                  <a:pt x="28955" y="123443"/>
                </a:lnTo>
                <a:lnTo>
                  <a:pt x="29673" y="76832"/>
                </a:lnTo>
                <a:close/>
              </a:path>
              <a:path w="614679" h="1074420">
                <a:moveTo>
                  <a:pt x="30479" y="24383"/>
                </a:moveTo>
                <a:lnTo>
                  <a:pt x="9143" y="36575"/>
                </a:lnTo>
                <a:lnTo>
                  <a:pt x="30102" y="48926"/>
                </a:lnTo>
                <a:lnTo>
                  <a:pt x="30479" y="24383"/>
                </a:lnTo>
                <a:close/>
              </a:path>
              <a:path w="614679" h="1074420">
                <a:moveTo>
                  <a:pt x="30102" y="48926"/>
                </a:moveTo>
                <a:lnTo>
                  <a:pt x="9143" y="36575"/>
                </a:lnTo>
                <a:lnTo>
                  <a:pt x="9143" y="40169"/>
                </a:lnTo>
                <a:lnTo>
                  <a:pt x="29673" y="76832"/>
                </a:lnTo>
                <a:lnTo>
                  <a:pt x="30102" y="48926"/>
                </a:lnTo>
                <a:close/>
              </a:path>
              <a:path w="614679" h="1074420">
                <a:moveTo>
                  <a:pt x="614171" y="1060703"/>
                </a:moveTo>
                <a:lnTo>
                  <a:pt x="54093" y="63064"/>
                </a:lnTo>
                <a:lnTo>
                  <a:pt x="30102" y="48926"/>
                </a:lnTo>
                <a:lnTo>
                  <a:pt x="29673" y="76832"/>
                </a:lnTo>
                <a:lnTo>
                  <a:pt x="588263" y="1074419"/>
                </a:lnTo>
                <a:lnTo>
                  <a:pt x="614171" y="1060703"/>
                </a:lnTo>
                <a:close/>
              </a:path>
              <a:path w="614679" h="1074420">
                <a:moveTo>
                  <a:pt x="30479" y="49148"/>
                </a:moveTo>
                <a:lnTo>
                  <a:pt x="30479" y="24383"/>
                </a:lnTo>
                <a:lnTo>
                  <a:pt x="30102" y="48926"/>
                </a:lnTo>
                <a:lnTo>
                  <a:pt x="30479" y="49148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946137" y="862765"/>
            <a:ext cx="64833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e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F)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89064" y="1402079"/>
            <a:ext cx="1152525" cy="774700"/>
          </a:xfrm>
          <a:custGeom>
            <a:avLst/>
            <a:gdLst/>
            <a:ahLst/>
            <a:cxnLst/>
            <a:rect l="l" t="t" r="r" b="b"/>
            <a:pathLst>
              <a:path w="1152525" h="774700">
                <a:moveTo>
                  <a:pt x="1088257" y="59862"/>
                </a:moveTo>
                <a:lnTo>
                  <a:pt x="1071722" y="35326"/>
                </a:lnTo>
                <a:lnTo>
                  <a:pt x="0" y="749807"/>
                </a:lnTo>
                <a:lnTo>
                  <a:pt x="16763" y="774191"/>
                </a:lnTo>
                <a:lnTo>
                  <a:pt x="1088257" y="59862"/>
                </a:lnTo>
                <a:close/>
              </a:path>
              <a:path w="1152525" h="774700">
                <a:moveTo>
                  <a:pt x="1152143" y="0"/>
                </a:moveTo>
                <a:lnTo>
                  <a:pt x="1056131" y="12191"/>
                </a:lnTo>
                <a:lnTo>
                  <a:pt x="1071722" y="35326"/>
                </a:lnTo>
                <a:lnTo>
                  <a:pt x="1083563" y="27431"/>
                </a:lnTo>
                <a:lnTo>
                  <a:pt x="1100327" y="51815"/>
                </a:lnTo>
                <a:lnTo>
                  <a:pt x="1100327" y="77773"/>
                </a:lnTo>
                <a:lnTo>
                  <a:pt x="1103375" y="82295"/>
                </a:lnTo>
                <a:lnTo>
                  <a:pt x="1152143" y="0"/>
                </a:lnTo>
                <a:close/>
              </a:path>
              <a:path w="1152525" h="774700">
                <a:moveTo>
                  <a:pt x="1100327" y="51815"/>
                </a:moveTo>
                <a:lnTo>
                  <a:pt x="1083563" y="27431"/>
                </a:lnTo>
                <a:lnTo>
                  <a:pt x="1071722" y="35326"/>
                </a:lnTo>
                <a:lnTo>
                  <a:pt x="1088257" y="59862"/>
                </a:lnTo>
                <a:lnTo>
                  <a:pt x="1100327" y="51815"/>
                </a:lnTo>
                <a:close/>
              </a:path>
              <a:path w="1152525" h="774700">
                <a:moveTo>
                  <a:pt x="1100327" y="77773"/>
                </a:moveTo>
                <a:lnTo>
                  <a:pt x="1100327" y="51815"/>
                </a:lnTo>
                <a:lnTo>
                  <a:pt x="1088257" y="59862"/>
                </a:lnTo>
                <a:lnTo>
                  <a:pt x="1100327" y="7777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232137" y="862765"/>
            <a:ext cx="1017269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 Fi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79919" y="2151888"/>
            <a:ext cx="1402080" cy="710565"/>
          </a:xfrm>
          <a:custGeom>
            <a:avLst/>
            <a:gdLst/>
            <a:ahLst/>
            <a:cxnLst/>
            <a:rect l="l" t="t" r="r" b="b"/>
            <a:pathLst>
              <a:path w="1402079" h="710564">
                <a:moveTo>
                  <a:pt x="1350263" y="675512"/>
                </a:moveTo>
                <a:lnTo>
                  <a:pt x="1334658" y="651671"/>
                </a:lnTo>
                <a:lnTo>
                  <a:pt x="12191" y="0"/>
                </a:lnTo>
                <a:lnTo>
                  <a:pt x="0" y="25907"/>
                </a:lnTo>
                <a:lnTo>
                  <a:pt x="1322650" y="677670"/>
                </a:lnTo>
                <a:lnTo>
                  <a:pt x="1350263" y="675512"/>
                </a:lnTo>
                <a:close/>
              </a:path>
              <a:path w="1402079" h="710564">
                <a:moveTo>
                  <a:pt x="1382267" y="702262"/>
                </a:moveTo>
                <a:lnTo>
                  <a:pt x="1382267" y="675131"/>
                </a:lnTo>
                <a:lnTo>
                  <a:pt x="1370075" y="701039"/>
                </a:lnTo>
                <a:lnTo>
                  <a:pt x="1322650" y="677670"/>
                </a:lnTo>
                <a:lnTo>
                  <a:pt x="1277111" y="681227"/>
                </a:lnTo>
                <a:lnTo>
                  <a:pt x="1267967" y="681227"/>
                </a:lnTo>
                <a:lnTo>
                  <a:pt x="1261871" y="688847"/>
                </a:lnTo>
                <a:lnTo>
                  <a:pt x="1263395" y="696467"/>
                </a:lnTo>
                <a:lnTo>
                  <a:pt x="1263395" y="704087"/>
                </a:lnTo>
                <a:lnTo>
                  <a:pt x="1271015" y="710183"/>
                </a:lnTo>
                <a:lnTo>
                  <a:pt x="1278635" y="708659"/>
                </a:lnTo>
                <a:lnTo>
                  <a:pt x="1382267" y="702262"/>
                </a:lnTo>
                <a:close/>
              </a:path>
              <a:path w="1402079" h="710564">
                <a:moveTo>
                  <a:pt x="1402079" y="701039"/>
                </a:moveTo>
                <a:lnTo>
                  <a:pt x="1333499" y="597407"/>
                </a:lnTo>
                <a:lnTo>
                  <a:pt x="1328927" y="591311"/>
                </a:lnTo>
                <a:lnTo>
                  <a:pt x="1319783" y="589787"/>
                </a:lnTo>
                <a:lnTo>
                  <a:pt x="1313687" y="592835"/>
                </a:lnTo>
                <a:lnTo>
                  <a:pt x="1307591" y="597407"/>
                </a:lnTo>
                <a:lnTo>
                  <a:pt x="1306067" y="606551"/>
                </a:lnTo>
                <a:lnTo>
                  <a:pt x="1309115" y="612647"/>
                </a:lnTo>
                <a:lnTo>
                  <a:pt x="1334658" y="651671"/>
                </a:lnTo>
                <a:lnTo>
                  <a:pt x="1382267" y="675131"/>
                </a:lnTo>
                <a:lnTo>
                  <a:pt x="1382267" y="702262"/>
                </a:lnTo>
                <a:lnTo>
                  <a:pt x="1402079" y="701039"/>
                </a:lnTo>
                <a:close/>
              </a:path>
              <a:path w="1402079" h="710564">
                <a:moveTo>
                  <a:pt x="1374647" y="691324"/>
                </a:moveTo>
                <a:lnTo>
                  <a:pt x="1374647" y="673607"/>
                </a:lnTo>
                <a:lnTo>
                  <a:pt x="1363979" y="696467"/>
                </a:lnTo>
                <a:lnTo>
                  <a:pt x="1350263" y="675512"/>
                </a:lnTo>
                <a:lnTo>
                  <a:pt x="1322650" y="677670"/>
                </a:lnTo>
                <a:lnTo>
                  <a:pt x="1370075" y="701039"/>
                </a:lnTo>
                <a:lnTo>
                  <a:pt x="1374647" y="691324"/>
                </a:lnTo>
                <a:close/>
              </a:path>
              <a:path w="1402079" h="710564">
                <a:moveTo>
                  <a:pt x="1382267" y="675131"/>
                </a:moveTo>
                <a:lnTo>
                  <a:pt x="1334658" y="651671"/>
                </a:lnTo>
                <a:lnTo>
                  <a:pt x="1350263" y="675512"/>
                </a:lnTo>
                <a:lnTo>
                  <a:pt x="1374647" y="673607"/>
                </a:lnTo>
                <a:lnTo>
                  <a:pt x="1374647" y="691324"/>
                </a:lnTo>
                <a:lnTo>
                  <a:pt x="1382267" y="675131"/>
                </a:lnTo>
                <a:close/>
              </a:path>
              <a:path w="1402079" h="710564">
                <a:moveTo>
                  <a:pt x="1374647" y="673607"/>
                </a:moveTo>
                <a:lnTo>
                  <a:pt x="1350263" y="675512"/>
                </a:lnTo>
                <a:lnTo>
                  <a:pt x="1363979" y="696467"/>
                </a:lnTo>
                <a:lnTo>
                  <a:pt x="1374647" y="673607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155937" y="2964360"/>
            <a:ext cx="850900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299"/>
              </a:lnSpc>
            </a:pP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ic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nt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0739" y="1289485"/>
            <a:ext cx="4548505" cy="1903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If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f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hu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re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lly p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poin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ld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hu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oin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o</a:t>
            </a:r>
            <a:r>
              <a:rPr sz="1800" b="1" spc="-15" dirty="0">
                <a:solidFill>
                  <a:srgbClr val="99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ion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(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rce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) on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ca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rr</a:t>
            </a:r>
            <a:r>
              <a:rPr sz="1800" b="1" spc="-20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ng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du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3575484"/>
            <a:ext cx="7570470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4776470" algn="l"/>
              </a:tabLst>
            </a:pP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Rem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ph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ras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‘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’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rese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nt	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8339" y="4262808"/>
            <a:ext cx="7912100" cy="2387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7500">
              <a:lnSpc>
                <a:spcPct val="100000"/>
              </a:lnSpc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cl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ck</a:t>
            </a:r>
            <a:r>
              <a:rPr sz="1800" b="1" spc="25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 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For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ce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n a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m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vi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g 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h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rg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e in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un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f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m 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lec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tr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ic a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990000"/>
                </a:solidFill>
                <a:latin typeface="Arial"/>
                <a:cs typeface="Arial"/>
              </a:rPr>
              <a:t>M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gn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et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ic 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F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iel</a:t>
            </a:r>
            <a:r>
              <a:rPr sz="2200" b="1" spc="-5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2200" b="1" spc="10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2200" b="1" dirty="0">
                <a:solidFill>
                  <a:srgbClr val="990000"/>
                </a:solidFill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165100" marR="67945">
              <a:lnSpc>
                <a:spcPct val="100600"/>
              </a:lnSpc>
              <a:spcBef>
                <a:spcPts val="1320"/>
              </a:spcBef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Wh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arg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q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6500FF"/>
                </a:solidFill>
                <a:latin typeface="Arial"/>
                <a:cs typeface="Arial"/>
              </a:rPr>
              <a:t>o</a:t>
            </a:r>
            <a:r>
              <a:rPr sz="1800" b="1" spc="-35" dirty="0">
                <a:solidFill>
                  <a:srgbClr val="6500F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s</a:t>
            </a:r>
            <a:r>
              <a:rPr sz="1800" b="1" spc="-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65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15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sz="1800" b="1" spc="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6500F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10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y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in</a:t>
            </a:r>
            <a:r>
              <a:rPr sz="1800" b="1" spc="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gion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in</a:t>
            </a:r>
            <a:r>
              <a:rPr sz="1800" b="1" spc="-3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65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hic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bo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 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ic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an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ld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65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65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z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  <a:p>
            <a:pPr marL="164465">
              <a:lnSpc>
                <a:spcPct val="100000"/>
              </a:lnSpc>
              <a:spcBef>
                <a:spcPts val="1080"/>
              </a:spcBef>
              <a:tabLst>
                <a:tab pos="2464435" algn="l"/>
              </a:tabLst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qE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+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q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800" b="1" spc="-3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x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)	or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q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+</a:t>
            </a:r>
            <a:r>
              <a:rPr sz="1800" b="1" spc="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800" b="1" spc="-4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382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290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336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146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478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720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148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953000" y="628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53000" y="5676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71600" y="590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657600" y="590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39" y="776801"/>
            <a:ext cx="6807200" cy="614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200" spc="-5" dirty="0">
                <a:solidFill>
                  <a:srgbClr val="006500"/>
                </a:solidFill>
              </a:rPr>
              <a:t>For</a:t>
            </a:r>
            <a:r>
              <a:rPr sz="2200" dirty="0">
                <a:solidFill>
                  <a:srgbClr val="006500"/>
                </a:solidFill>
              </a:rPr>
              <a:t>ce</a:t>
            </a:r>
            <a:r>
              <a:rPr sz="2200" spc="10" dirty="0">
                <a:solidFill>
                  <a:srgbClr val="006500"/>
                </a:solidFill>
              </a:rPr>
              <a:t> </a:t>
            </a:r>
            <a:r>
              <a:rPr sz="2200" spc="-5" dirty="0">
                <a:solidFill>
                  <a:srgbClr val="006500"/>
                </a:solidFill>
              </a:rPr>
              <a:t>o</a:t>
            </a:r>
            <a:r>
              <a:rPr sz="2200" dirty="0">
                <a:solidFill>
                  <a:srgbClr val="006500"/>
                </a:solidFill>
              </a:rPr>
              <a:t>n a</a:t>
            </a:r>
            <a:r>
              <a:rPr sz="2200" spc="10" dirty="0">
                <a:solidFill>
                  <a:srgbClr val="006500"/>
                </a:solidFill>
              </a:rPr>
              <a:t> </a:t>
            </a:r>
            <a:r>
              <a:rPr sz="2200" dirty="0">
                <a:solidFill>
                  <a:srgbClr val="006500"/>
                </a:solidFill>
              </a:rPr>
              <a:t>c</a:t>
            </a:r>
            <a:r>
              <a:rPr sz="2200" spc="-5" dirty="0">
                <a:solidFill>
                  <a:srgbClr val="006500"/>
                </a:solidFill>
              </a:rPr>
              <a:t>urr</a:t>
            </a:r>
            <a:r>
              <a:rPr sz="2200" dirty="0">
                <a:solidFill>
                  <a:srgbClr val="006500"/>
                </a:solidFill>
              </a:rPr>
              <a:t>e</a:t>
            </a:r>
            <a:r>
              <a:rPr sz="2200" spc="-5" dirty="0">
                <a:solidFill>
                  <a:srgbClr val="006500"/>
                </a:solidFill>
              </a:rPr>
              <a:t>n</a:t>
            </a:r>
            <a:r>
              <a:rPr sz="2200" spc="10" dirty="0">
                <a:solidFill>
                  <a:srgbClr val="006500"/>
                </a:solidFill>
              </a:rPr>
              <a:t>t</a:t>
            </a:r>
            <a:r>
              <a:rPr sz="2200" spc="-5" dirty="0">
                <a:solidFill>
                  <a:srgbClr val="006500"/>
                </a:solidFill>
              </a:rPr>
              <a:t>-</a:t>
            </a:r>
            <a:r>
              <a:rPr sz="2200" dirty="0">
                <a:solidFill>
                  <a:srgbClr val="006500"/>
                </a:solidFill>
              </a:rPr>
              <a:t>ca</a:t>
            </a:r>
            <a:r>
              <a:rPr sz="2200" spc="5" dirty="0">
                <a:solidFill>
                  <a:srgbClr val="006500"/>
                </a:solidFill>
              </a:rPr>
              <a:t>rr</a:t>
            </a:r>
            <a:r>
              <a:rPr sz="2200" spc="-25" dirty="0">
                <a:solidFill>
                  <a:srgbClr val="006500"/>
                </a:solidFill>
              </a:rPr>
              <a:t>y</a:t>
            </a:r>
            <a:r>
              <a:rPr sz="2200" dirty="0">
                <a:solidFill>
                  <a:srgbClr val="006500"/>
                </a:solidFill>
              </a:rPr>
              <a:t>i</a:t>
            </a:r>
            <a:r>
              <a:rPr sz="2200" spc="10" dirty="0">
                <a:solidFill>
                  <a:srgbClr val="006500"/>
                </a:solidFill>
              </a:rPr>
              <a:t>n</a:t>
            </a:r>
            <a:r>
              <a:rPr sz="2200" dirty="0">
                <a:solidFill>
                  <a:srgbClr val="006500"/>
                </a:solidFill>
              </a:rPr>
              <a:t>g </a:t>
            </a:r>
            <a:r>
              <a:rPr sz="2200" spc="10" dirty="0">
                <a:solidFill>
                  <a:srgbClr val="006500"/>
                </a:solidFill>
              </a:rPr>
              <a:t>c</a:t>
            </a:r>
            <a:r>
              <a:rPr sz="2200" spc="-5" dirty="0">
                <a:solidFill>
                  <a:srgbClr val="006500"/>
                </a:solidFill>
              </a:rPr>
              <a:t>o</a:t>
            </a:r>
            <a:r>
              <a:rPr sz="2200" spc="10" dirty="0">
                <a:solidFill>
                  <a:srgbClr val="006500"/>
                </a:solidFill>
              </a:rPr>
              <a:t>nd</a:t>
            </a:r>
            <a:r>
              <a:rPr sz="2200" spc="-5" dirty="0">
                <a:solidFill>
                  <a:srgbClr val="006500"/>
                </a:solidFill>
              </a:rPr>
              <a:t>u</a:t>
            </a:r>
            <a:r>
              <a:rPr sz="2200" dirty="0">
                <a:solidFill>
                  <a:srgbClr val="006500"/>
                </a:solidFill>
              </a:rPr>
              <a:t>c</a:t>
            </a:r>
            <a:r>
              <a:rPr sz="2200" spc="10" dirty="0">
                <a:solidFill>
                  <a:srgbClr val="006500"/>
                </a:solidFill>
              </a:rPr>
              <a:t>t</a:t>
            </a:r>
            <a:r>
              <a:rPr sz="2200" spc="-5" dirty="0">
                <a:solidFill>
                  <a:srgbClr val="006500"/>
                </a:solidFill>
              </a:rPr>
              <a:t>o</a:t>
            </a:r>
            <a:r>
              <a:rPr sz="2200" dirty="0">
                <a:solidFill>
                  <a:srgbClr val="006500"/>
                </a:solidFill>
              </a:rPr>
              <a:t>r</a:t>
            </a:r>
            <a:r>
              <a:rPr sz="2200" spc="-5" dirty="0">
                <a:solidFill>
                  <a:srgbClr val="006500"/>
                </a:solidFill>
              </a:rPr>
              <a:t> </a:t>
            </a:r>
            <a:r>
              <a:rPr sz="2200" dirty="0">
                <a:solidFill>
                  <a:srgbClr val="006500"/>
                </a:solidFill>
              </a:rPr>
              <a:t>in a</a:t>
            </a:r>
            <a:r>
              <a:rPr sz="2200" spc="10" dirty="0">
                <a:solidFill>
                  <a:srgbClr val="006500"/>
                </a:solidFill>
              </a:rPr>
              <a:t> u</a:t>
            </a:r>
            <a:r>
              <a:rPr sz="2200" spc="-5" dirty="0">
                <a:solidFill>
                  <a:srgbClr val="006500"/>
                </a:solidFill>
              </a:rPr>
              <a:t>n</a:t>
            </a:r>
            <a:r>
              <a:rPr sz="2200" dirty="0">
                <a:solidFill>
                  <a:srgbClr val="006500"/>
                </a:solidFill>
              </a:rPr>
              <a:t>i</a:t>
            </a:r>
            <a:r>
              <a:rPr sz="2200" spc="-5" dirty="0">
                <a:solidFill>
                  <a:srgbClr val="006500"/>
                </a:solidFill>
              </a:rPr>
              <a:t>for</a:t>
            </a:r>
            <a:r>
              <a:rPr sz="2200" dirty="0">
                <a:solidFill>
                  <a:srgbClr val="006500"/>
                </a:solidFill>
              </a:rPr>
              <a:t>m </a:t>
            </a:r>
            <a:r>
              <a:rPr sz="2200" spc="-10" dirty="0">
                <a:solidFill>
                  <a:srgbClr val="006500"/>
                </a:solidFill>
              </a:rPr>
              <a:t>M</a:t>
            </a:r>
            <a:r>
              <a:rPr sz="2200" spc="10" dirty="0">
                <a:solidFill>
                  <a:srgbClr val="006500"/>
                </a:solidFill>
              </a:rPr>
              <a:t>a</a:t>
            </a:r>
            <a:r>
              <a:rPr sz="2200" spc="-5" dirty="0">
                <a:solidFill>
                  <a:srgbClr val="006500"/>
                </a:solidFill>
              </a:rPr>
              <a:t>gn</a:t>
            </a:r>
            <a:r>
              <a:rPr sz="2200" spc="10" dirty="0">
                <a:solidFill>
                  <a:srgbClr val="006500"/>
                </a:solidFill>
              </a:rPr>
              <a:t>e</a:t>
            </a:r>
            <a:r>
              <a:rPr sz="2200" spc="-5" dirty="0">
                <a:solidFill>
                  <a:srgbClr val="006500"/>
                </a:solidFill>
              </a:rPr>
              <a:t>t</a:t>
            </a:r>
            <a:r>
              <a:rPr sz="2200" dirty="0">
                <a:solidFill>
                  <a:srgbClr val="006500"/>
                </a:solidFill>
              </a:rPr>
              <a:t>ic </a:t>
            </a:r>
            <a:r>
              <a:rPr sz="2200" spc="-5" dirty="0">
                <a:solidFill>
                  <a:srgbClr val="006500"/>
                </a:solidFill>
              </a:rPr>
              <a:t>F</a:t>
            </a:r>
            <a:r>
              <a:rPr sz="2200" spc="10" dirty="0">
                <a:solidFill>
                  <a:srgbClr val="006500"/>
                </a:solidFill>
              </a:rPr>
              <a:t>i</a:t>
            </a:r>
            <a:r>
              <a:rPr sz="2200" dirty="0">
                <a:solidFill>
                  <a:srgbClr val="006500"/>
                </a:solidFill>
              </a:rPr>
              <a:t>el</a:t>
            </a:r>
            <a:r>
              <a:rPr sz="2200" spc="-5" dirty="0">
                <a:solidFill>
                  <a:srgbClr val="006500"/>
                </a:solidFill>
              </a:rPr>
              <a:t>d</a:t>
            </a:r>
            <a:r>
              <a:rPr sz="2200" dirty="0">
                <a:solidFill>
                  <a:srgbClr val="006500"/>
                </a:solidFill>
              </a:rPr>
              <a:t>:</a:t>
            </a:r>
            <a:endParaRPr sz="2200"/>
          </a:p>
        </p:txBody>
      </p:sp>
      <p:sp>
        <p:nvSpPr>
          <p:cNvPr id="3" name="object 3"/>
          <p:cNvSpPr/>
          <p:nvPr/>
        </p:nvSpPr>
        <p:spPr>
          <a:xfrm>
            <a:off x="6723293" y="3578404"/>
            <a:ext cx="271780" cy="260350"/>
          </a:xfrm>
          <a:custGeom>
            <a:avLst/>
            <a:gdLst/>
            <a:ahLst/>
            <a:cxnLst/>
            <a:rect l="l" t="t" r="r" b="b"/>
            <a:pathLst>
              <a:path w="271779" h="260350">
                <a:moveTo>
                  <a:pt x="271619" y="163940"/>
                </a:moveTo>
                <a:lnTo>
                  <a:pt x="261899" y="118658"/>
                </a:lnTo>
                <a:lnTo>
                  <a:pt x="236436" y="74367"/>
                </a:lnTo>
                <a:lnTo>
                  <a:pt x="205952" y="43859"/>
                </a:lnTo>
                <a:lnTo>
                  <a:pt x="168677" y="20055"/>
                </a:lnTo>
                <a:lnTo>
                  <a:pt x="131605" y="5440"/>
                </a:lnTo>
                <a:lnTo>
                  <a:pt x="96263" y="0"/>
                </a:lnTo>
                <a:lnTo>
                  <a:pt x="85131" y="222"/>
                </a:lnTo>
                <a:lnTo>
                  <a:pt x="45355" y="11278"/>
                </a:lnTo>
                <a:lnTo>
                  <a:pt x="15412" y="38673"/>
                </a:lnTo>
                <a:lnTo>
                  <a:pt x="845" y="77464"/>
                </a:lnTo>
                <a:lnTo>
                  <a:pt x="0" y="88247"/>
                </a:lnTo>
                <a:lnTo>
                  <a:pt x="242" y="99317"/>
                </a:lnTo>
                <a:lnTo>
                  <a:pt x="11770" y="145011"/>
                </a:lnTo>
                <a:lnTo>
                  <a:pt x="31063" y="178713"/>
                </a:lnTo>
                <a:lnTo>
                  <a:pt x="59013" y="209731"/>
                </a:lnTo>
                <a:lnTo>
                  <a:pt x="95191" y="235879"/>
                </a:lnTo>
                <a:lnTo>
                  <a:pt x="132334" y="252548"/>
                </a:lnTo>
                <a:lnTo>
                  <a:pt x="180207" y="260137"/>
                </a:lnTo>
                <a:lnTo>
                  <a:pt x="191430" y="259436"/>
                </a:lnTo>
                <a:lnTo>
                  <a:pt x="231312" y="246308"/>
                </a:lnTo>
                <a:lnTo>
                  <a:pt x="259885" y="215865"/>
                </a:lnTo>
                <a:lnTo>
                  <a:pt x="271455" y="174948"/>
                </a:lnTo>
                <a:lnTo>
                  <a:pt x="271619" y="163940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23293" y="3578404"/>
            <a:ext cx="271780" cy="260350"/>
          </a:xfrm>
          <a:custGeom>
            <a:avLst/>
            <a:gdLst/>
            <a:ahLst/>
            <a:cxnLst/>
            <a:rect l="l" t="t" r="r" b="b"/>
            <a:pathLst>
              <a:path w="271779" h="260350">
                <a:moveTo>
                  <a:pt x="21930" y="30427"/>
                </a:moveTo>
                <a:lnTo>
                  <a:pt x="2793" y="67042"/>
                </a:lnTo>
                <a:lnTo>
                  <a:pt x="0" y="88247"/>
                </a:lnTo>
                <a:lnTo>
                  <a:pt x="242" y="99317"/>
                </a:lnTo>
                <a:lnTo>
                  <a:pt x="11770" y="145011"/>
                </a:lnTo>
                <a:lnTo>
                  <a:pt x="31063" y="178713"/>
                </a:lnTo>
                <a:lnTo>
                  <a:pt x="59013" y="209731"/>
                </a:lnTo>
                <a:lnTo>
                  <a:pt x="95191" y="235879"/>
                </a:lnTo>
                <a:lnTo>
                  <a:pt x="132334" y="252548"/>
                </a:lnTo>
                <a:lnTo>
                  <a:pt x="180207" y="260137"/>
                </a:lnTo>
                <a:lnTo>
                  <a:pt x="191430" y="259436"/>
                </a:lnTo>
                <a:lnTo>
                  <a:pt x="231312" y="246308"/>
                </a:lnTo>
                <a:lnTo>
                  <a:pt x="259885" y="215865"/>
                </a:lnTo>
                <a:lnTo>
                  <a:pt x="271455" y="174948"/>
                </a:lnTo>
                <a:lnTo>
                  <a:pt x="271619" y="163940"/>
                </a:lnTo>
                <a:lnTo>
                  <a:pt x="270728" y="152744"/>
                </a:lnTo>
                <a:lnTo>
                  <a:pt x="256964" y="107336"/>
                </a:lnTo>
                <a:lnTo>
                  <a:pt x="236436" y="74367"/>
                </a:lnTo>
                <a:lnTo>
                  <a:pt x="205952" y="43859"/>
                </a:lnTo>
                <a:lnTo>
                  <a:pt x="168677" y="20055"/>
                </a:lnTo>
                <a:lnTo>
                  <a:pt x="131605" y="5440"/>
                </a:lnTo>
                <a:lnTo>
                  <a:pt x="96263" y="0"/>
                </a:lnTo>
                <a:lnTo>
                  <a:pt x="85131" y="222"/>
                </a:lnTo>
                <a:lnTo>
                  <a:pt x="45355" y="11278"/>
                </a:lnTo>
                <a:lnTo>
                  <a:pt x="21930" y="30427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480732" y="2712941"/>
            <a:ext cx="271145" cy="260985"/>
          </a:xfrm>
          <a:custGeom>
            <a:avLst/>
            <a:gdLst/>
            <a:ahLst/>
            <a:cxnLst/>
            <a:rect l="l" t="t" r="r" b="b"/>
            <a:pathLst>
              <a:path w="271145" h="260985">
                <a:moveTo>
                  <a:pt x="270914" y="164363"/>
                </a:moveTo>
                <a:lnTo>
                  <a:pt x="261273" y="119228"/>
                </a:lnTo>
                <a:lnTo>
                  <a:pt x="236203" y="75493"/>
                </a:lnTo>
                <a:lnTo>
                  <a:pt x="206177" y="45185"/>
                </a:lnTo>
                <a:lnTo>
                  <a:pt x="168999" y="20819"/>
                </a:lnTo>
                <a:lnTo>
                  <a:pt x="132039" y="5778"/>
                </a:lnTo>
                <a:lnTo>
                  <a:pt x="96799" y="0"/>
                </a:lnTo>
                <a:lnTo>
                  <a:pt x="85694" y="121"/>
                </a:lnTo>
                <a:lnTo>
                  <a:pt x="45962" y="10785"/>
                </a:lnTo>
                <a:lnTo>
                  <a:pt x="15435" y="38456"/>
                </a:lnTo>
                <a:lnTo>
                  <a:pt x="874" y="77028"/>
                </a:lnTo>
                <a:lnTo>
                  <a:pt x="0" y="87765"/>
                </a:lnTo>
                <a:lnTo>
                  <a:pt x="200" y="98800"/>
                </a:lnTo>
                <a:lnTo>
                  <a:pt x="11451" y="144504"/>
                </a:lnTo>
                <a:lnTo>
                  <a:pt x="30425" y="178458"/>
                </a:lnTo>
                <a:lnTo>
                  <a:pt x="57969" y="210026"/>
                </a:lnTo>
                <a:lnTo>
                  <a:pt x="94226" y="235874"/>
                </a:lnTo>
                <a:lnTo>
                  <a:pt x="131299" y="252625"/>
                </a:lnTo>
                <a:lnTo>
                  <a:pt x="178988" y="260655"/>
                </a:lnTo>
                <a:lnTo>
                  <a:pt x="190170" y="260087"/>
                </a:lnTo>
                <a:lnTo>
                  <a:pt x="230001" y="247411"/>
                </a:lnTo>
                <a:lnTo>
                  <a:pt x="258947" y="216707"/>
                </a:lnTo>
                <a:lnTo>
                  <a:pt x="270735" y="175400"/>
                </a:lnTo>
                <a:lnTo>
                  <a:pt x="270914" y="164363"/>
                </a:lnTo>
                <a:close/>
              </a:path>
            </a:pathLst>
          </a:custGeom>
          <a:solidFill>
            <a:srgbClr val="FF98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80732" y="2712941"/>
            <a:ext cx="271145" cy="260985"/>
          </a:xfrm>
          <a:custGeom>
            <a:avLst/>
            <a:gdLst/>
            <a:ahLst/>
            <a:cxnLst/>
            <a:rect l="l" t="t" r="r" b="b"/>
            <a:pathLst>
              <a:path w="271145" h="260985">
                <a:moveTo>
                  <a:pt x="21919" y="30258"/>
                </a:moveTo>
                <a:lnTo>
                  <a:pt x="2839" y="66658"/>
                </a:lnTo>
                <a:lnTo>
                  <a:pt x="0" y="87765"/>
                </a:lnTo>
                <a:lnTo>
                  <a:pt x="200" y="98800"/>
                </a:lnTo>
                <a:lnTo>
                  <a:pt x="11451" y="144504"/>
                </a:lnTo>
                <a:lnTo>
                  <a:pt x="30425" y="178458"/>
                </a:lnTo>
                <a:lnTo>
                  <a:pt x="57969" y="210026"/>
                </a:lnTo>
                <a:lnTo>
                  <a:pt x="94226" y="235874"/>
                </a:lnTo>
                <a:lnTo>
                  <a:pt x="131299" y="252625"/>
                </a:lnTo>
                <a:lnTo>
                  <a:pt x="178988" y="260655"/>
                </a:lnTo>
                <a:lnTo>
                  <a:pt x="190170" y="260087"/>
                </a:lnTo>
                <a:lnTo>
                  <a:pt x="230001" y="247411"/>
                </a:lnTo>
                <a:lnTo>
                  <a:pt x="258947" y="216707"/>
                </a:lnTo>
                <a:lnTo>
                  <a:pt x="270735" y="175400"/>
                </a:lnTo>
                <a:lnTo>
                  <a:pt x="270914" y="164363"/>
                </a:lnTo>
                <a:lnTo>
                  <a:pt x="270034" y="153165"/>
                </a:lnTo>
                <a:lnTo>
                  <a:pt x="256392" y="108008"/>
                </a:lnTo>
                <a:lnTo>
                  <a:pt x="236203" y="75493"/>
                </a:lnTo>
                <a:lnTo>
                  <a:pt x="206177" y="45185"/>
                </a:lnTo>
                <a:lnTo>
                  <a:pt x="168999" y="20819"/>
                </a:lnTo>
                <a:lnTo>
                  <a:pt x="132039" y="5778"/>
                </a:lnTo>
                <a:lnTo>
                  <a:pt x="96799" y="0"/>
                </a:lnTo>
                <a:lnTo>
                  <a:pt x="85694" y="121"/>
                </a:lnTo>
                <a:lnTo>
                  <a:pt x="45962" y="10785"/>
                </a:lnTo>
                <a:lnTo>
                  <a:pt x="21919" y="30258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45223" y="2741675"/>
            <a:ext cx="756285" cy="866140"/>
          </a:xfrm>
          <a:custGeom>
            <a:avLst/>
            <a:gdLst/>
            <a:ahLst/>
            <a:cxnLst/>
            <a:rect l="l" t="t" r="r" b="b"/>
            <a:pathLst>
              <a:path w="756284" h="866139">
                <a:moveTo>
                  <a:pt x="0" y="865631"/>
                </a:moveTo>
                <a:lnTo>
                  <a:pt x="75590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75347" y="2944367"/>
            <a:ext cx="756285" cy="866140"/>
          </a:xfrm>
          <a:custGeom>
            <a:avLst/>
            <a:gdLst/>
            <a:ahLst/>
            <a:cxnLst/>
            <a:rect l="l" t="t" r="r" b="b"/>
            <a:pathLst>
              <a:path w="756284" h="866139">
                <a:moveTo>
                  <a:pt x="0" y="865631"/>
                </a:moveTo>
                <a:lnTo>
                  <a:pt x="75590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24116" y="3061716"/>
            <a:ext cx="429895" cy="429895"/>
          </a:xfrm>
          <a:custGeom>
            <a:avLst/>
            <a:gdLst/>
            <a:ahLst/>
            <a:cxnLst/>
            <a:rect l="l" t="t" r="r" b="b"/>
            <a:pathLst>
              <a:path w="429895" h="429895">
                <a:moveTo>
                  <a:pt x="429767" y="199643"/>
                </a:moveTo>
                <a:lnTo>
                  <a:pt x="199643" y="0"/>
                </a:lnTo>
                <a:lnTo>
                  <a:pt x="0" y="230123"/>
                </a:lnTo>
                <a:lnTo>
                  <a:pt x="230123" y="429767"/>
                </a:lnTo>
                <a:lnTo>
                  <a:pt x="429767" y="199643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30667" y="3070859"/>
            <a:ext cx="154940" cy="191770"/>
          </a:xfrm>
          <a:custGeom>
            <a:avLst/>
            <a:gdLst/>
            <a:ahLst/>
            <a:cxnLst/>
            <a:rect l="l" t="t" r="r" b="b"/>
            <a:pathLst>
              <a:path w="154940" h="191770">
                <a:moveTo>
                  <a:pt x="0" y="0"/>
                </a:moveTo>
                <a:lnTo>
                  <a:pt x="46426" y="4859"/>
                </a:lnTo>
                <a:lnTo>
                  <a:pt x="89282" y="12107"/>
                </a:lnTo>
                <a:lnTo>
                  <a:pt x="133760" y="29616"/>
                </a:lnTo>
                <a:lnTo>
                  <a:pt x="154749" y="69926"/>
                </a:lnTo>
                <a:lnTo>
                  <a:pt x="154542" y="80226"/>
                </a:lnTo>
                <a:lnTo>
                  <a:pt x="144033" y="126756"/>
                </a:lnTo>
                <a:lnTo>
                  <a:pt x="129015" y="165324"/>
                </a:lnTo>
                <a:lnTo>
                  <a:pt x="123227" y="178513"/>
                </a:lnTo>
                <a:lnTo>
                  <a:pt x="117228" y="191753"/>
                </a:lnTo>
              </a:path>
            </a:pathLst>
          </a:custGeom>
          <a:ln w="28574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774937" y="2952168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FF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208519" y="2990087"/>
            <a:ext cx="280670" cy="279400"/>
          </a:xfrm>
          <a:custGeom>
            <a:avLst/>
            <a:gdLst/>
            <a:ahLst/>
            <a:cxnLst/>
            <a:rect l="l" t="t" r="r" b="b"/>
            <a:pathLst>
              <a:path w="280670" h="279400">
                <a:moveTo>
                  <a:pt x="229840" y="70322"/>
                </a:moveTo>
                <a:lnTo>
                  <a:pt x="209002" y="50005"/>
                </a:lnTo>
                <a:lnTo>
                  <a:pt x="0" y="257555"/>
                </a:lnTo>
                <a:lnTo>
                  <a:pt x="19811" y="278891"/>
                </a:lnTo>
                <a:lnTo>
                  <a:pt x="229840" y="70322"/>
                </a:lnTo>
                <a:close/>
              </a:path>
              <a:path w="280670" h="279400">
                <a:moveTo>
                  <a:pt x="280415" y="0"/>
                </a:moveTo>
                <a:lnTo>
                  <a:pt x="188975" y="30479"/>
                </a:lnTo>
                <a:lnTo>
                  <a:pt x="209002" y="50005"/>
                </a:lnTo>
                <a:lnTo>
                  <a:pt x="219455" y="39623"/>
                </a:lnTo>
                <a:lnTo>
                  <a:pt x="239267" y="60959"/>
                </a:lnTo>
                <a:lnTo>
                  <a:pt x="239267" y="79514"/>
                </a:lnTo>
                <a:lnTo>
                  <a:pt x="249935" y="89915"/>
                </a:lnTo>
                <a:lnTo>
                  <a:pt x="280415" y="0"/>
                </a:lnTo>
                <a:close/>
              </a:path>
              <a:path w="280670" h="279400">
                <a:moveTo>
                  <a:pt x="239267" y="60959"/>
                </a:moveTo>
                <a:lnTo>
                  <a:pt x="219455" y="39623"/>
                </a:lnTo>
                <a:lnTo>
                  <a:pt x="209002" y="50005"/>
                </a:lnTo>
                <a:lnTo>
                  <a:pt x="229840" y="70322"/>
                </a:lnTo>
                <a:lnTo>
                  <a:pt x="239267" y="60959"/>
                </a:lnTo>
                <a:close/>
              </a:path>
              <a:path w="280670" h="279400">
                <a:moveTo>
                  <a:pt x="239267" y="79514"/>
                </a:moveTo>
                <a:lnTo>
                  <a:pt x="239267" y="60959"/>
                </a:lnTo>
                <a:lnTo>
                  <a:pt x="229840" y="70322"/>
                </a:lnTo>
                <a:lnTo>
                  <a:pt x="239267" y="79514"/>
                </a:lnTo>
                <a:close/>
              </a:path>
            </a:pathLst>
          </a:custGeom>
          <a:solidFill>
            <a:srgbClr val="98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41537" y="2737285"/>
            <a:ext cx="24384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baseline="-23148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239000" y="2705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860537" y="2965884"/>
            <a:ext cx="2298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34200" y="2843783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7431"/>
                </a:lnTo>
                <a:lnTo>
                  <a:pt x="0" y="27431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7431"/>
                </a:lnTo>
                <a:lnTo>
                  <a:pt x="88391" y="27431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81088" y="1981200"/>
            <a:ext cx="114300" cy="1295400"/>
          </a:xfrm>
          <a:custGeom>
            <a:avLst/>
            <a:gdLst/>
            <a:ahLst/>
            <a:cxnLst/>
            <a:rect l="l" t="t" r="r" b="b"/>
            <a:pathLst>
              <a:path w="114300" h="1295400">
                <a:moveTo>
                  <a:pt x="76199" y="1295399"/>
                </a:moveTo>
                <a:lnTo>
                  <a:pt x="76199" y="1257299"/>
                </a:lnTo>
                <a:lnTo>
                  <a:pt x="38099" y="1257299"/>
                </a:lnTo>
                <a:lnTo>
                  <a:pt x="38099" y="1295399"/>
                </a:lnTo>
                <a:lnTo>
                  <a:pt x="76199" y="1295399"/>
                </a:lnTo>
                <a:close/>
              </a:path>
              <a:path w="114300" h="1295400">
                <a:moveTo>
                  <a:pt x="76199" y="1219199"/>
                </a:moveTo>
                <a:lnTo>
                  <a:pt x="76199" y="1181099"/>
                </a:lnTo>
                <a:lnTo>
                  <a:pt x="38099" y="1181099"/>
                </a:lnTo>
                <a:lnTo>
                  <a:pt x="38099" y="1219199"/>
                </a:lnTo>
                <a:lnTo>
                  <a:pt x="76199" y="1219199"/>
                </a:lnTo>
                <a:close/>
              </a:path>
              <a:path w="114300" h="1295400">
                <a:moveTo>
                  <a:pt x="76199" y="1142999"/>
                </a:moveTo>
                <a:lnTo>
                  <a:pt x="76199" y="1104899"/>
                </a:lnTo>
                <a:lnTo>
                  <a:pt x="38099" y="1104899"/>
                </a:lnTo>
                <a:lnTo>
                  <a:pt x="38099" y="1142999"/>
                </a:lnTo>
                <a:lnTo>
                  <a:pt x="76199" y="1142999"/>
                </a:lnTo>
                <a:close/>
              </a:path>
              <a:path w="114300" h="1295400">
                <a:moveTo>
                  <a:pt x="76199" y="1066799"/>
                </a:moveTo>
                <a:lnTo>
                  <a:pt x="76199" y="1028699"/>
                </a:lnTo>
                <a:lnTo>
                  <a:pt x="38099" y="1028699"/>
                </a:lnTo>
                <a:lnTo>
                  <a:pt x="38099" y="1066799"/>
                </a:lnTo>
                <a:lnTo>
                  <a:pt x="76199" y="1066799"/>
                </a:lnTo>
                <a:close/>
              </a:path>
              <a:path w="114300" h="1295400">
                <a:moveTo>
                  <a:pt x="76199" y="990599"/>
                </a:moveTo>
                <a:lnTo>
                  <a:pt x="76199" y="952499"/>
                </a:lnTo>
                <a:lnTo>
                  <a:pt x="38099" y="952499"/>
                </a:lnTo>
                <a:lnTo>
                  <a:pt x="38099" y="990599"/>
                </a:lnTo>
                <a:lnTo>
                  <a:pt x="76199" y="990599"/>
                </a:lnTo>
                <a:close/>
              </a:path>
              <a:path w="114300" h="1295400">
                <a:moveTo>
                  <a:pt x="76199" y="914399"/>
                </a:moveTo>
                <a:lnTo>
                  <a:pt x="76199" y="876299"/>
                </a:lnTo>
                <a:lnTo>
                  <a:pt x="38099" y="876299"/>
                </a:lnTo>
                <a:lnTo>
                  <a:pt x="38099" y="914399"/>
                </a:lnTo>
                <a:lnTo>
                  <a:pt x="76199" y="914399"/>
                </a:lnTo>
                <a:close/>
              </a:path>
              <a:path w="114300" h="1295400">
                <a:moveTo>
                  <a:pt x="76199" y="838199"/>
                </a:moveTo>
                <a:lnTo>
                  <a:pt x="76199" y="800099"/>
                </a:lnTo>
                <a:lnTo>
                  <a:pt x="38099" y="800099"/>
                </a:lnTo>
                <a:lnTo>
                  <a:pt x="38099" y="838199"/>
                </a:lnTo>
                <a:lnTo>
                  <a:pt x="76199" y="838199"/>
                </a:lnTo>
                <a:close/>
              </a:path>
              <a:path w="114300" h="1295400">
                <a:moveTo>
                  <a:pt x="76199" y="761999"/>
                </a:moveTo>
                <a:lnTo>
                  <a:pt x="76199" y="723899"/>
                </a:lnTo>
                <a:lnTo>
                  <a:pt x="38099" y="723899"/>
                </a:lnTo>
                <a:lnTo>
                  <a:pt x="38099" y="761999"/>
                </a:lnTo>
                <a:lnTo>
                  <a:pt x="76199" y="761999"/>
                </a:lnTo>
                <a:close/>
              </a:path>
              <a:path w="114300" h="1295400">
                <a:moveTo>
                  <a:pt x="76199" y="685799"/>
                </a:moveTo>
                <a:lnTo>
                  <a:pt x="76199" y="647699"/>
                </a:lnTo>
                <a:lnTo>
                  <a:pt x="38099" y="647699"/>
                </a:lnTo>
                <a:lnTo>
                  <a:pt x="38099" y="685799"/>
                </a:lnTo>
                <a:lnTo>
                  <a:pt x="76199" y="685799"/>
                </a:lnTo>
                <a:close/>
              </a:path>
              <a:path w="114300" h="1295400">
                <a:moveTo>
                  <a:pt x="76199" y="609599"/>
                </a:moveTo>
                <a:lnTo>
                  <a:pt x="76199" y="571499"/>
                </a:lnTo>
                <a:lnTo>
                  <a:pt x="38099" y="571499"/>
                </a:lnTo>
                <a:lnTo>
                  <a:pt x="38099" y="609599"/>
                </a:lnTo>
                <a:lnTo>
                  <a:pt x="76199" y="609599"/>
                </a:lnTo>
                <a:close/>
              </a:path>
              <a:path w="114300" h="1295400">
                <a:moveTo>
                  <a:pt x="76199" y="533399"/>
                </a:moveTo>
                <a:lnTo>
                  <a:pt x="76199" y="495299"/>
                </a:lnTo>
                <a:lnTo>
                  <a:pt x="38099" y="495299"/>
                </a:lnTo>
                <a:lnTo>
                  <a:pt x="38099" y="533399"/>
                </a:lnTo>
                <a:lnTo>
                  <a:pt x="76199" y="533399"/>
                </a:lnTo>
                <a:close/>
              </a:path>
              <a:path w="114300" h="1295400">
                <a:moveTo>
                  <a:pt x="76199" y="457199"/>
                </a:moveTo>
                <a:lnTo>
                  <a:pt x="76199" y="419099"/>
                </a:lnTo>
                <a:lnTo>
                  <a:pt x="38099" y="419099"/>
                </a:lnTo>
                <a:lnTo>
                  <a:pt x="38099" y="457199"/>
                </a:lnTo>
                <a:lnTo>
                  <a:pt x="76199" y="457199"/>
                </a:lnTo>
                <a:close/>
              </a:path>
              <a:path w="114300" h="1295400">
                <a:moveTo>
                  <a:pt x="76199" y="380999"/>
                </a:moveTo>
                <a:lnTo>
                  <a:pt x="76199" y="342899"/>
                </a:lnTo>
                <a:lnTo>
                  <a:pt x="38099" y="342899"/>
                </a:lnTo>
                <a:lnTo>
                  <a:pt x="38099" y="380999"/>
                </a:lnTo>
                <a:lnTo>
                  <a:pt x="76199" y="380999"/>
                </a:lnTo>
                <a:close/>
              </a:path>
              <a:path w="114300" h="1295400">
                <a:moveTo>
                  <a:pt x="76199" y="304799"/>
                </a:moveTo>
                <a:lnTo>
                  <a:pt x="76199" y="266699"/>
                </a:lnTo>
                <a:lnTo>
                  <a:pt x="38099" y="266699"/>
                </a:lnTo>
                <a:lnTo>
                  <a:pt x="38099" y="304799"/>
                </a:lnTo>
                <a:lnTo>
                  <a:pt x="76199" y="304799"/>
                </a:lnTo>
                <a:close/>
              </a:path>
              <a:path w="114300" h="1295400">
                <a:moveTo>
                  <a:pt x="76199" y="228599"/>
                </a:moveTo>
                <a:lnTo>
                  <a:pt x="76199" y="190499"/>
                </a:lnTo>
                <a:lnTo>
                  <a:pt x="38099" y="190499"/>
                </a:lnTo>
                <a:lnTo>
                  <a:pt x="38099" y="228599"/>
                </a:lnTo>
                <a:lnTo>
                  <a:pt x="76199" y="228599"/>
                </a:lnTo>
                <a:close/>
              </a:path>
              <a:path w="114300" h="1295400">
                <a:moveTo>
                  <a:pt x="114299" y="114299"/>
                </a:moveTo>
                <a:lnTo>
                  <a:pt x="57911" y="0"/>
                </a:lnTo>
                <a:lnTo>
                  <a:pt x="0" y="114299"/>
                </a:lnTo>
                <a:lnTo>
                  <a:pt x="114299" y="114299"/>
                </a:lnTo>
                <a:close/>
              </a:path>
              <a:path w="114300" h="1295400">
                <a:moveTo>
                  <a:pt x="76199" y="152399"/>
                </a:moveTo>
                <a:lnTo>
                  <a:pt x="76199" y="114299"/>
                </a:lnTo>
                <a:lnTo>
                  <a:pt x="38099" y="114299"/>
                </a:lnTo>
                <a:lnTo>
                  <a:pt x="38099" y="152399"/>
                </a:lnTo>
                <a:lnTo>
                  <a:pt x="76199" y="152399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317737" y="1975285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315200" y="1866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43800" y="2124455"/>
            <a:ext cx="696595" cy="771525"/>
          </a:xfrm>
          <a:custGeom>
            <a:avLst/>
            <a:gdLst/>
            <a:ahLst/>
            <a:cxnLst/>
            <a:rect l="l" t="t" r="r" b="b"/>
            <a:pathLst>
              <a:path w="696595" h="771525">
                <a:moveTo>
                  <a:pt x="54863" y="647699"/>
                </a:moveTo>
                <a:lnTo>
                  <a:pt x="50291" y="640079"/>
                </a:lnTo>
                <a:lnTo>
                  <a:pt x="35051" y="637031"/>
                </a:lnTo>
                <a:lnTo>
                  <a:pt x="27431" y="641603"/>
                </a:lnTo>
                <a:lnTo>
                  <a:pt x="25907" y="649223"/>
                </a:lnTo>
                <a:lnTo>
                  <a:pt x="0" y="771143"/>
                </a:lnTo>
                <a:lnTo>
                  <a:pt x="9143" y="768175"/>
                </a:lnTo>
                <a:lnTo>
                  <a:pt x="9143" y="740663"/>
                </a:lnTo>
                <a:lnTo>
                  <a:pt x="43843" y="702074"/>
                </a:lnTo>
                <a:lnTo>
                  <a:pt x="54863" y="647699"/>
                </a:lnTo>
                <a:close/>
              </a:path>
              <a:path w="696595" h="771525">
                <a:moveTo>
                  <a:pt x="43843" y="702074"/>
                </a:moveTo>
                <a:lnTo>
                  <a:pt x="9143" y="740663"/>
                </a:lnTo>
                <a:lnTo>
                  <a:pt x="15239" y="746291"/>
                </a:lnTo>
                <a:lnTo>
                  <a:pt x="15239" y="736091"/>
                </a:lnTo>
                <a:lnTo>
                  <a:pt x="38454" y="728603"/>
                </a:lnTo>
                <a:lnTo>
                  <a:pt x="43843" y="702074"/>
                </a:lnTo>
                <a:close/>
              </a:path>
              <a:path w="696595" h="771525">
                <a:moveTo>
                  <a:pt x="129539" y="722375"/>
                </a:moveTo>
                <a:lnTo>
                  <a:pt x="126491" y="714755"/>
                </a:lnTo>
                <a:lnTo>
                  <a:pt x="124967" y="707135"/>
                </a:lnTo>
                <a:lnTo>
                  <a:pt x="117347" y="704087"/>
                </a:lnTo>
                <a:lnTo>
                  <a:pt x="109727" y="705611"/>
                </a:lnTo>
                <a:lnTo>
                  <a:pt x="63624" y="720484"/>
                </a:lnTo>
                <a:lnTo>
                  <a:pt x="28955" y="758951"/>
                </a:lnTo>
                <a:lnTo>
                  <a:pt x="9143" y="740663"/>
                </a:lnTo>
                <a:lnTo>
                  <a:pt x="9143" y="768175"/>
                </a:lnTo>
                <a:lnTo>
                  <a:pt x="117347" y="733043"/>
                </a:lnTo>
                <a:lnTo>
                  <a:pt x="124967" y="731519"/>
                </a:lnTo>
                <a:lnTo>
                  <a:pt x="129539" y="722375"/>
                </a:lnTo>
                <a:close/>
              </a:path>
              <a:path w="696595" h="771525">
                <a:moveTo>
                  <a:pt x="38454" y="728603"/>
                </a:moveTo>
                <a:lnTo>
                  <a:pt x="15239" y="736091"/>
                </a:lnTo>
                <a:lnTo>
                  <a:pt x="33527" y="752855"/>
                </a:lnTo>
                <a:lnTo>
                  <a:pt x="38454" y="728603"/>
                </a:lnTo>
                <a:close/>
              </a:path>
              <a:path w="696595" h="771525">
                <a:moveTo>
                  <a:pt x="63624" y="720484"/>
                </a:moveTo>
                <a:lnTo>
                  <a:pt x="38454" y="728603"/>
                </a:lnTo>
                <a:lnTo>
                  <a:pt x="33527" y="752855"/>
                </a:lnTo>
                <a:lnTo>
                  <a:pt x="15239" y="736091"/>
                </a:lnTo>
                <a:lnTo>
                  <a:pt x="15239" y="746291"/>
                </a:lnTo>
                <a:lnTo>
                  <a:pt x="28955" y="758951"/>
                </a:lnTo>
                <a:lnTo>
                  <a:pt x="63624" y="720484"/>
                </a:lnTo>
                <a:close/>
              </a:path>
              <a:path w="696595" h="771525">
                <a:moveTo>
                  <a:pt x="696467" y="18287"/>
                </a:moveTo>
                <a:lnTo>
                  <a:pt x="675131" y="0"/>
                </a:lnTo>
                <a:lnTo>
                  <a:pt x="43843" y="702074"/>
                </a:lnTo>
                <a:lnTo>
                  <a:pt x="38454" y="728603"/>
                </a:lnTo>
                <a:lnTo>
                  <a:pt x="63624" y="720484"/>
                </a:lnTo>
                <a:lnTo>
                  <a:pt x="696467" y="18287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17563" y="3694176"/>
            <a:ext cx="434340" cy="498475"/>
          </a:xfrm>
          <a:custGeom>
            <a:avLst/>
            <a:gdLst/>
            <a:ahLst/>
            <a:cxnLst/>
            <a:rect l="l" t="t" r="r" b="b"/>
            <a:pathLst>
              <a:path w="434340" h="498475">
                <a:moveTo>
                  <a:pt x="53339" y="374903"/>
                </a:moveTo>
                <a:lnTo>
                  <a:pt x="47243" y="367283"/>
                </a:lnTo>
                <a:lnTo>
                  <a:pt x="32003" y="364235"/>
                </a:lnTo>
                <a:lnTo>
                  <a:pt x="24383" y="368807"/>
                </a:lnTo>
                <a:lnTo>
                  <a:pt x="22859" y="376427"/>
                </a:lnTo>
                <a:lnTo>
                  <a:pt x="0" y="498347"/>
                </a:lnTo>
                <a:lnTo>
                  <a:pt x="7619" y="495775"/>
                </a:lnTo>
                <a:lnTo>
                  <a:pt x="7619" y="467867"/>
                </a:lnTo>
                <a:lnTo>
                  <a:pt x="43600" y="426342"/>
                </a:lnTo>
                <a:lnTo>
                  <a:pt x="51815" y="382523"/>
                </a:lnTo>
                <a:lnTo>
                  <a:pt x="53339" y="374903"/>
                </a:lnTo>
                <a:close/>
              </a:path>
              <a:path w="434340" h="498475">
                <a:moveTo>
                  <a:pt x="43600" y="426342"/>
                </a:moveTo>
                <a:lnTo>
                  <a:pt x="7619" y="467867"/>
                </a:lnTo>
                <a:lnTo>
                  <a:pt x="13715" y="472744"/>
                </a:lnTo>
                <a:lnTo>
                  <a:pt x="13715" y="463295"/>
                </a:lnTo>
                <a:lnTo>
                  <a:pt x="38227" y="454993"/>
                </a:lnTo>
                <a:lnTo>
                  <a:pt x="43600" y="426342"/>
                </a:lnTo>
                <a:close/>
              </a:path>
              <a:path w="434340" h="498475">
                <a:moveTo>
                  <a:pt x="129539" y="448055"/>
                </a:moveTo>
                <a:lnTo>
                  <a:pt x="123443" y="432815"/>
                </a:lnTo>
                <a:lnTo>
                  <a:pt x="115823" y="428243"/>
                </a:lnTo>
                <a:lnTo>
                  <a:pt x="108203" y="431291"/>
                </a:lnTo>
                <a:lnTo>
                  <a:pt x="65291" y="445826"/>
                </a:lnTo>
                <a:lnTo>
                  <a:pt x="30479" y="486155"/>
                </a:lnTo>
                <a:lnTo>
                  <a:pt x="7619" y="467867"/>
                </a:lnTo>
                <a:lnTo>
                  <a:pt x="7619" y="495775"/>
                </a:lnTo>
                <a:lnTo>
                  <a:pt x="117347" y="458723"/>
                </a:lnTo>
                <a:lnTo>
                  <a:pt x="124967" y="455675"/>
                </a:lnTo>
                <a:lnTo>
                  <a:pt x="129539" y="448055"/>
                </a:lnTo>
                <a:close/>
              </a:path>
              <a:path w="434340" h="498475">
                <a:moveTo>
                  <a:pt x="38227" y="454993"/>
                </a:moveTo>
                <a:lnTo>
                  <a:pt x="13715" y="463295"/>
                </a:lnTo>
                <a:lnTo>
                  <a:pt x="33527" y="480059"/>
                </a:lnTo>
                <a:lnTo>
                  <a:pt x="38227" y="454993"/>
                </a:lnTo>
                <a:close/>
              </a:path>
              <a:path w="434340" h="498475">
                <a:moveTo>
                  <a:pt x="65291" y="445826"/>
                </a:moveTo>
                <a:lnTo>
                  <a:pt x="38227" y="454993"/>
                </a:lnTo>
                <a:lnTo>
                  <a:pt x="33527" y="480059"/>
                </a:lnTo>
                <a:lnTo>
                  <a:pt x="13715" y="463295"/>
                </a:lnTo>
                <a:lnTo>
                  <a:pt x="13715" y="472744"/>
                </a:lnTo>
                <a:lnTo>
                  <a:pt x="30479" y="486155"/>
                </a:lnTo>
                <a:lnTo>
                  <a:pt x="65291" y="445826"/>
                </a:lnTo>
                <a:close/>
              </a:path>
              <a:path w="434340" h="498475">
                <a:moveTo>
                  <a:pt x="434339" y="18287"/>
                </a:moveTo>
                <a:lnTo>
                  <a:pt x="413003" y="0"/>
                </a:lnTo>
                <a:lnTo>
                  <a:pt x="43600" y="426342"/>
                </a:lnTo>
                <a:lnTo>
                  <a:pt x="38227" y="454993"/>
                </a:lnTo>
                <a:lnTo>
                  <a:pt x="65291" y="445826"/>
                </a:lnTo>
                <a:lnTo>
                  <a:pt x="434339" y="18287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67400" y="2456688"/>
            <a:ext cx="2895600" cy="86995"/>
          </a:xfrm>
          <a:custGeom>
            <a:avLst/>
            <a:gdLst/>
            <a:ahLst/>
            <a:cxnLst/>
            <a:rect l="l" t="t" r="r" b="b"/>
            <a:pathLst>
              <a:path w="2895600" h="86994">
                <a:moveTo>
                  <a:pt x="2823971" y="57911"/>
                </a:moveTo>
                <a:lnTo>
                  <a:pt x="2823971" y="28955"/>
                </a:lnTo>
                <a:lnTo>
                  <a:pt x="0" y="28955"/>
                </a:lnTo>
                <a:lnTo>
                  <a:pt x="0" y="57911"/>
                </a:lnTo>
                <a:lnTo>
                  <a:pt x="2823971" y="57911"/>
                </a:lnTo>
                <a:close/>
              </a:path>
              <a:path w="2895600" h="86994">
                <a:moveTo>
                  <a:pt x="2895599" y="44195"/>
                </a:moveTo>
                <a:lnTo>
                  <a:pt x="2810255" y="0"/>
                </a:lnTo>
                <a:lnTo>
                  <a:pt x="2810255" y="28955"/>
                </a:lnTo>
                <a:lnTo>
                  <a:pt x="2823971" y="28955"/>
                </a:lnTo>
                <a:lnTo>
                  <a:pt x="2823971" y="80009"/>
                </a:lnTo>
                <a:lnTo>
                  <a:pt x="2895599" y="44195"/>
                </a:lnTo>
                <a:close/>
              </a:path>
              <a:path w="2895600" h="86994">
                <a:moveTo>
                  <a:pt x="2823971" y="80009"/>
                </a:moveTo>
                <a:lnTo>
                  <a:pt x="2823971" y="57911"/>
                </a:lnTo>
                <a:lnTo>
                  <a:pt x="2810255" y="57911"/>
                </a:lnTo>
                <a:lnTo>
                  <a:pt x="2810255" y="86867"/>
                </a:lnTo>
                <a:lnTo>
                  <a:pt x="2823971" y="8000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43600" y="3904488"/>
            <a:ext cx="2895600" cy="86995"/>
          </a:xfrm>
          <a:custGeom>
            <a:avLst/>
            <a:gdLst/>
            <a:ahLst/>
            <a:cxnLst/>
            <a:rect l="l" t="t" r="r" b="b"/>
            <a:pathLst>
              <a:path w="2895600" h="86995">
                <a:moveTo>
                  <a:pt x="2823971" y="57911"/>
                </a:moveTo>
                <a:lnTo>
                  <a:pt x="2823971" y="28955"/>
                </a:lnTo>
                <a:lnTo>
                  <a:pt x="0" y="28955"/>
                </a:lnTo>
                <a:lnTo>
                  <a:pt x="0" y="57911"/>
                </a:lnTo>
                <a:lnTo>
                  <a:pt x="2823971" y="57911"/>
                </a:lnTo>
                <a:close/>
              </a:path>
              <a:path w="2895600" h="86995">
                <a:moveTo>
                  <a:pt x="2895599" y="44195"/>
                </a:moveTo>
                <a:lnTo>
                  <a:pt x="2810255" y="0"/>
                </a:lnTo>
                <a:lnTo>
                  <a:pt x="2810255" y="28955"/>
                </a:lnTo>
                <a:lnTo>
                  <a:pt x="2823971" y="28955"/>
                </a:lnTo>
                <a:lnTo>
                  <a:pt x="2823971" y="80009"/>
                </a:lnTo>
                <a:lnTo>
                  <a:pt x="2895599" y="44195"/>
                </a:lnTo>
                <a:close/>
              </a:path>
              <a:path w="2895600" h="86995">
                <a:moveTo>
                  <a:pt x="2823971" y="80009"/>
                </a:moveTo>
                <a:lnTo>
                  <a:pt x="2823971" y="57911"/>
                </a:lnTo>
                <a:lnTo>
                  <a:pt x="2810255" y="57911"/>
                </a:lnTo>
                <a:lnTo>
                  <a:pt x="2810255" y="86867"/>
                </a:lnTo>
                <a:lnTo>
                  <a:pt x="2823971" y="8000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67400" y="3218687"/>
            <a:ext cx="2895600" cy="86995"/>
          </a:xfrm>
          <a:custGeom>
            <a:avLst/>
            <a:gdLst/>
            <a:ahLst/>
            <a:cxnLst/>
            <a:rect l="l" t="t" r="r" b="b"/>
            <a:pathLst>
              <a:path w="2895600" h="86995">
                <a:moveTo>
                  <a:pt x="2823971" y="57911"/>
                </a:moveTo>
                <a:lnTo>
                  <a:pt x="2823971" y="28955"/>
                </a:lnTo>
                <a:lnTo>
                  <a:pt x="0" y="28955"/>
                </a:lnTo>
                <a:lnTo>
                  <a:pt x="0" y="57911"/>
                </a:lnTo>
                <a:lnTo>
                  <a:pt x="2823971" y="57911"/>
                </a:lnTo>
                <a:close/>
              </a:path>
              <a:path w="2895600" h="86995">
                <a:moveTo>
                  <a:pt x="2895599" y="44195"/>
                </a:moveTo>
                <a:lnTo>
                  <a:pt x="2810255" y="0"/>
                </a:lnTo>
                <a:lnTo>
                  <a:pt x="2810255" y="28955"/>
                </a:lnTo>
                <a:lnTo>
                  <a:pt x="2823971" y="28955"/>
                </a:lnTo>
                <a:lnTo>
                  <a:pt x="2823971" y="80009"/>
                </a:lnTo>
                <a:lnTo>
                  <a:pt x="2895599" y="44195"/>
                </a:lnTo>
                <a:close/>
              </a:path>
              <a:path w="2895600" h="86995">
                <a:moveTo>
                  <a:pt x="2823971" y="80009"/>
                </a:moveTo>
                <a:lnTo>
                  <a:pt x="2823971" y="57911"/>
                </a:lnTo>
                <a:lnTo>
                  <a:pt x="2810255" y="57911"/>
                </a:lnTo>
                <a:lnTo>
                  <a:pt x="2810255" y="86867"/>
                </a:lnTo>
                <a:lnTo>
                  <a:pt x="2823971" y="8000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862059" y="310133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555737" y="3561768"/>
            <a:ext cx="191135" cy="711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" marR="5080" indent="-76200">
              <a:lnSpc>
                <a:spcPct val="166700"/>
              </a:lnSpc>
            </a:pP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A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55936" y="1822885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841736" y="3180768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22537" y="34992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162800" y="3034283"/>
            <a:ext cx="838200" cy="990600"/>
          </a:xfrm>
          <a:custGeom>
            <a:avLst/>
            <a:gdLst/>
            <a:ahLst/>
            <a:cxnLst/>
            <a:rect l="l" t="t" r="r" b="b"/>
            <a:pathLst>
              <a:path w="838200" h="990600">
                <a:moveTo>
                  <a:pt x="41834" y="925905"/>
                </a:moveTo>
                <a:lnTo>
                  <a:pt x="19811" y="906779"/>
                </a:lnTo>
                <a:lnTo>
                  <a:pt x="0" y="990599"/>
                </a:lnTo>
                <a:lnTo>
                  <a:pt x="33527" y="976136"/>
                </a:lnTo>
                <a:lnTo>
                  <a:pt x="33527" y="935735"/>
                </a:lnTo>
                <a:lnTo>
                  <a:pt x="41834" y="925905"/>
                </a:lnTo>
                <a:close/>
              </a:path>
              <a:path w="838200" h="990600">
                <a:moveTo>
                  <a:pt x="56566" y="938698"/>
                </a:moveTo>
                <a:lnTo>
                  <a:pt x="41834" y="925905"/>
                </a:lnTo>
                <a:lnTo>
                  <a:pt x="33527" y="935735"/>
                </a:lnTo>
                <a:lnTo>
                  <a:pt x="48767" y="947927"/>
                </a:lnTo>
                <a:lnTo>
                  <a:pt x="56566" y="938698"/>
                </a:lnTo>
                <a:close/>
              </a:path>
              <a:path w="838200" h="990600">
                <a:moveTo>
                  <a:pt x="77723" y="957071"/>
                </a:moveTo>
                <a:lnTo>
                  <a:pt x="56566" y="938698"/>
                </a:lnTo>
                <a:lnTo>
                  <a:pt x="48767" y="947927"/>
                </a:lnTo>
                <a:lnTo>
                  <a:pt x="33527" y="935735"/>
                </a:lnTo>
                <a:lnTo>
                  <a:pt x="33527" y="976136"/>
                </a:lnTo>
                <a:lnTo>
                  <a:pt x="77723" y="957071"/>
                </a:lnTo>
                <a:close/>
              </a:path>
              <a:path w="838200" h="990600">
                <a:moveTo>
                  <a:pt x="796079" y="63509"/>
                </a:moveTo>
                <a:lnTo>
                  <a:pt x="781155" y="50942"/>
                </a:lnTo>
                <a:lnTo>
                  <a:pt x="41834" y="925905"/>
                </a:lnTo>
                <a:lnTo>
                  <a:pt x="56566" y="938698"/>
                </a:lnTo>
                <a:lnTo>
                  <a:pt x="796079" y="63509"/>
                </a:lnTo>
                <a:close/>
              </a:path>
              <a:path w="838200" h="990600">
                <a:moveTo>
                  <a:pt x="838199" y="0"/>
                </a:moveTo>
                <a:lnTo>
                  <a:pt x="760475" y="33527"/>
                </a:lnTo>
                <a:lnTo>
                  <a:pt x="781155" y="50942"/>
                </a:lnTo>
                <a:lnTo>
                  <a:pt x="789431" y="41147"/>
                </a:lnTo>
                <a:lnTo>
                  <a:pt x="804671" y="53339"/>
                </a:lnTo>
                <a:lnTo>
                  <a:pt x="804671" y="70745"/>
                </a:lnTo>
                <a:lnTo>
                  <a:pt x="818387" y="82295"/>
                </a:lnTo>
                <a:lnTo>
                  <a:pt x="838199" y="0"/>
                </a:lnTo>
                <a:close/>
              </a:path>
              <a:path w="838200" h="990600">
                <a:moveTo>
                  <a:pt x="804671" y="53339"/>
                </a:moveTo>
                <a:lnTo>
                  <a:pt x="789431" y="41147"/>
                </a:lnTo>
                <a:lnTo>
                  <a:pt x="781155" y="50942"/>
                </a:lnTo>
                <a:lnTo>
                  <a:pt x="796079" y="63509"/>
                </a:lnTo>
                <a:lnTo>
                  <a:pt x="804671" y="53339"/>
                </a:lnTo>
                <a:close/>
              </a:path>
              <a:path w="838200" h="990600">
                <a:moveTo>
                  <a:pt x="804671" y="70745"/>
                </a:moveTo>
                <a:lnTo>
                  <a:pt x="804671" y="53339"/>
                </a:lnTo>
                <a:lnTo>
                  <a:pt x="796079" y="63509"/>
                </a:lnTo>
                <a:lnTo>
                  <a:pt x="804671" y="70745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916939" y="1620701"/>
            <a:ext cx="417957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0"/>
              </a:lnSpc>
            </a:pP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Fo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1800" b="1" spc="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16939" y="1882321"/>
            <a:ext cx="1805305" cy="716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0600"/>
              </a:lnSpc>
            </a:pP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or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is f =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-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0099FF"/>
                </a:solidFill>
                <a:latin typeface="Arial"/>
                <a:cs typeface="Arial"/>
              </a:rPr>
              <a:t>(</a:t>
            </a:r>
            <a:r>
              <a:rPr sz="1800" b="1" spc="-35" dirty="0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sz="1800" b="1" baseline="-23148" dirty="0">
                <a:solidFill>
                  <a:srgbClr val="0099FF"/>
                </a:solidFill>
                <a:latin typeface="Arial"/>
                <a:cs typeface="Arial"/>
              </a:rPr>
              <a:t>d </a:t>
            </a:r>
            <a:r>
              <a:rPr sz="1800" b="1" spc="-254" baseline="-2314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14400" y="2183891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676400" y="2183891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09800" y="2183891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916939" y="2918640"/>
            <a:ext cx="4292600" cy="1078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If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num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sec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no.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ec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eme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nt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is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79138" y="5175684"/>
            <a:ext cx="4838700" cy="579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b="1" spc="2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her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3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spc="-2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800" b="1" baseline="-23148" dirty="0">
                <a:solidFill>
                  <a:srgbClr val="FF6500"/>
                </a:solidFill>
                <a:latin typeface="Arial"/>
                <a:cs typeface="Arial"/>
              </a:rPr>
              <a:t>d </a:t>
            </a:r>
            <a:r>
              <a:rPr sz="1800" b="1" spc="-232" baseline="-23148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-</a:t>
            </a:r>
            <a:r>
              <a:rPr sz="1800" b="1" spc="-3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rese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dl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ppo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si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t of </a:t>
            </a:r>
            <a:r>
              <a:rPr sz="1800" b="1" spc="-3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800" b="1" spc="7" baseline="-23148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17138" y="6410123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24200" y="6248400"/>
            <a:ext cx="1828800" cy="533400"/>
          </a:xfrm>
          <a:prstGeom prst="rect">
            <a:avLst/>
          </a:prstGeom>
          <a:solidFill>
            <a:srgbClr val="CCFF98"/>
          </a:solidFill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20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20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20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20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spc="-30" dirty="0">
                <a:solidFill>
                  <a:srgbClr val="CC3200"/>
                </a:solidFill>
                <a:latin typeface="Arial"/>
                <a:cs typeface="Arial"/>
              </a:rPr>
              <a:t>θ</a:t>
            </a:r>
            <a:endParaRPr sz="2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65337" y="3236814"/>
            <a:ext cx="933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-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163124" y="32766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916939" y="4441116"/>
            <a:ext cx="4899660" cy="716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50600"/>
              </a:lnSpc>
              <a:tabLst>
                <a:tab pos="2780030" algn="l"/>
              </a:tabLst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Fo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ons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s dF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n</a:t>
            </a:r>
            <a:r>
              <a:rPr sz="1800" b="1" spc="1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A</a:t>
            </a:r>
            <a:r>
              <a:rPr sz="1800" b="1" spc="-5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[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- 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0099FF"/>
                </a:solidFill>
                <a:latin typeface="Arial"/>
                <a:cs typeface="Arial"/>
              </a:rPr>
              <a:t>(</a:t>
            </a:r>
            <a:r>
              <a:rPr sz="1800" b="1" spc="-35" dirty="0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sz="1800" b="1" baseline="-23148" dirty="0">
                <a:solidFill>
                  <a:srgbClr val="0099FF"/>
                </a:solidFill>
                <a:latin typeface="Arial"/>
                <a:cs typeface="Arial"/>
              </a:rPr>
              <a:t>d </a:t>
            </a:r>
            <a:r>
              <a:rPr sz="1800" b="1" spc="-232" baseline="-2314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)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]	=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-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sz="1800" b="1" baseline="-23148" dirty="0">
                <a:solidFill>
                  <a:srgbClr val="0099FF"/>
                </a:solidFill>
                <a:latin typeface="Arial"/>
                <a:cs typeface="Arial"/>
              </a:rPr>
              <a:t>d </a:t>
            </a:r>
            <a:r>
              <a:rPr sz="1800" b="1" spc="-254" baseline="-2314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X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35455" y="5267123"/>
            <a:ext cx="11245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066800" y="4762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43200" y="4762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76600" y="4762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38800" y="4762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81600" y="4762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752600" y="5143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133600" y="5143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993139" y="5785283"/>
            <a:ext cx="21183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dF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990600" y="5676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676400" y="5676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514600" y="5676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895600" y="5676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14400" y="62484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0" y="0"/>
                </a:moveTo>
                <a:lnTo>
                  <a:pt x="0" y="533399"/>
                </a:lnTo>
                <a:lnTo>
                  <a:pt x="1295399" y="533399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14400" y="6248400"/>
            <a:ext cx="1295400" cy="533400"/>
          </a:xfrm>
          <a:custGeom>
            <a:avLst/>
            <a:gdLst/>
            <a:ahLst/>
            <a:cxnLst/>
            <a:rect l="l" t="t" r="r" b="b"/>
            <a:pathLst>
              <a:path w="1295400" h="533400">
                <a:moveTo>
                  <a:pt x="0" y="0"/>
                </a:moveTo>
                <a:lnTo>
                  <a:pt x="0" y="533399"/>
                </a:lnTo>
                <a:lnTo>
                  <a:pt x="1295399" y="533399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914400" y="6248400"/>
            <a:ext cx="1295400" cy="5334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600200" y="6362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981200" y="6362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90600" y="6362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39" y="527485"/>
            <a:ext cx="78346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Fo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rce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spc="-2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ara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in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ini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ly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g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t-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car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rs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15200" y="3238500"/>
            <a:ext cx="1676400" cy="76200"/>
          </a:xfrm>
          <a:custGeom>
            <a:avLst/>
            <a:gdLst/>
            <a:ahLst/>
            <a:cxnLst/>
            <a:rect l="l" t="t" r="r" b="b"/>
            <a:pathLst>
              <a:path w="16764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676400" h="76200">
                <a:moveTo>
                  <a:pt x="1612391" y="47243"/>
                </a:moveTo>
                <a:lnTo>
                  <a:pt x="1612391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1612391" y="47243"/>
                </a:lnTo>
                <a:close/>
              </a:path>
              <a:path w="16764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  <a:path w="1676400" h="76200">
                <a:moveTo>
                  <a:pt x="1676399" y="38099"/>
                </a:moveTo>
                <a:lnTo>
                  <a:pt x="1600199" y="0"/>
                </a:lnTo>
                <a:lnTo>
                  <a:pt x="1600199" y="28955"/>
                </a:lnTo>
                <a:lnTo>
                  <a:pt x="1612391" y="28955"/>
                </a:lnTo>
                <a:lnTo>
                  <a:pt x="1612391" y="70103"/>
                </a:lnTo>
                <a:lnTo>
                  <a:pt x="1676399" y="38099"/>
                </a:lnTo>
                <a:close/>
              </a:path>
              <a:path w="1676400" h="76200">
                <a:moveTo>
                  <a:pt x="1612391" y="70103"/>
                </a:moveTo>
                <a:lnTo>
                  <a:pt x="1612391" y="47243"/>
                </a:lnTo>
                <a:lnTo>
                  <a:pt x="1600199" y="47243"/>
                </a:lnTo>
                <a:lnTo>
                  <a:pt x="1600199" y="76199"/>
                </a:lnTo>
                <a:lnTo>
                  <a:pt x="1612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55937" y="3270684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29600" y="2532888"/>
            <a:ext cx="609600" cy="114300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114299" y="38099"/>
                </a:moveTo>
                <a:lnTo>
                  <a:pt x="114299" y="0"/>
                </a:lnTo>
                <a:lnTo>
                  <a:pt x="0" y="57911"/>
                </a:lnTo>
                <a:lnTo>
                  <a:pt x="94487" y="104526"/>
                </a:lnTo>
                <a:lnTo>
                  <a:pt x="94487" y="38099"/>
                </a:lnTo>
                <a:lnTo>
                  <a:pt x="114299" y="38099"/>
                </a:lnTo>
                <a:close/>
              </a:path>
              <a:path w="609600" h="114300">
                <a:moveTo>
                  <a:pt x="609599" y="76199"/>
                </a:moveTo>
                <a:lnTo>
                  <a:pt x="609599" y="38099"/>
                </a:lnTo>
                <a:lnTo>
                  <a:pt x="94487" y="38099"/>
                </a:lnTo>
                <a:lnTo>
                  <a:pt x="94487" y="76199"/>
                </a:lnTo>
                <a:lnTo>
                  <a:pt x="609599" y="76199"/>
                </a:lnTo>
                <a:close/>
              </a:path>
              <a:path w="609600" h="114300">
                <a:moveTo>
                  <a:pt x="114299" y="114299"/>
                </a:moveTo>
                <a:lnTo>
                  <a:pt x="114299" y="76199"/>
                </a:lnTo>
                <a:lnTo>
                  <a:pt x="94487" y="76199"/>
                </a:lnTo>
                <a:lnTo>
                  <a:pt x="94487" y="104526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82000" y="209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67600" y="2532888"/>
            <a:ext cx="609600" cy="114300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513587" y="76199"/>
                </a:moveTo>
                <a:lnTo>
                  <a:pt x="513587" y="38099"/>
                </a:lnTo>
                <a:lnTo>
                  <a:pt x="0" y="38099"/>
                </a:lnTo>
                <a:lnTo>
                  <a:pt x="0" y="76199"/>
                </a:lnTo>
                <a:lnTo>
                  <a:pt x="513587" y="76199"/>
                </a:lnTo>
                <a:close/>
              </a:path>
              <a:path w="609600" h="114300">
                <a:moveTo>
                  <a:pt x="609599" y="57911"/>
                </a:moveTo>
                <a:lnTo>
                  <a:pt x="495299" y="0"/>
                </a:lnTo>
                <a:lnTo>
                  <a:pt x="495299" y="38099"/>
                </a:lnTo>
                <a:lnTo>
                  <a:pt x="513587" y="38099"/>
                </a:lnTo>
                <a:lnTo>
                  <a:pt x="513587" y="105277"/>
                </a:lnTo>
                <a:lnTo>
                  <a:pt x="609599" y="57911"/>
                </a:lnTo>
                <a:close/>
              </a:path>
              <a:path w="609600" h="114300">
                <a:moveTo>
                  <a:pt x="513587" y="105277"/>
                </a:moveTo>
                <a:lnTo>
                  <a:pt x="513587" y="76199"/>
                </a:lnTo>
                <a:lnTo>
                  <a:pt x="495299" y="76199"/>
                </a:lnTo>
                <a:lnTo>
                  <a:pt x="495299" y="114299"/>
                </a:lnTo>
                <a:lnTo>
                  <a:pt x="513587" y="105277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851137" y="2203885"/>
            <a:ext cx="868044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  <a:tabLst>
                <a:tab pos="545465" algn="l"/>
              </a:tabLst>
            </a:pPr>
            <a:r>
              <a:rPr sz="2700" b="1" baseline="15432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200" b="1" spc="-10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1200" b="1" dirty="0">
                <a:solidFill>
                  <a:srgbClr val="CC3200"/>
                </a:solidFill>
                <a:latin typeface="Arial"/>
                <a:cs typeface="Arial"/>
              </a:rPr>
              <a:t>2	</a:t>
            </a:r>
            <a:r>
              <a:rPr sz="2700" b="1" baseline="15432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200" b="1" spc="-10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200" b="1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48600" y="209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248143" y="1524000"/>
            <a:ext cx="132715" cy="1066800"/>
          </a:xfrm>
          <a:custGeom>
            <a:avLst/>
            <a:gdLst/>
            <a:ahLst/>
            <a:cxnLst/>
            <a:rect l="l" t="t" r="r" b="b"/>
            <a:pathLst>
              <a:path w="132715" h="10668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0668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5" h="1066800">
                <a:moveTo>
                  <a:pt x="80771" y="1066799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1066799"/>
                </a:lnTo>
                <a:lnTo>
                  <a:pt x="80771" y="1066799"/>
                </a:lnTo>
                <a:close/>
              </a:path>
              <a:path w="132715" h="10668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0668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5" h="10668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315200" y="25908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15200" y="36576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315200" y="8382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91600" y="25908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24543" y="1524000"/>
            <a:ext cx="132715" cy="1066800"/>
          </a:xfrm>
          <a:custGeom>
            <a:avLst/>
            <a:gdLst/>
            <a:ahLst/>
            <a:cxnLst/>
            <a:rect l="l" t="t" r="r" b="b"/>
            <a:pathLst>
              <a:path w="132715" h="10668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0668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5" h="1066800">
                <a:moveTo>
                  <a:pt x="80771" y="1066799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1066799"/>
                </a:lnTo>
                <a:lnTo>
                  <a:pt x="80771" y="1066799"/>
                </a:lnTo>
                <a:close/>
              </a:path>
              <a:path w="132715" h="10668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0668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5" h="10668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91600" y="8382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991600" y="36576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79803" y="1495043"/>
            <a:ext cx="806450" cy="15240"/>
          </a:xfrm>
          <a:custGeom>
            <a:avLst/>
            <a:gdLst/>
            <a:ahLst/>
            <a:cxnLst/>
            <a:rect l="l" t="t" r="r" b="b"/>
            <a:pathLst>
              <a:path w="806450" h="15240">
                <a:moveTo>
                  <a:pt x="0" y="15239"/>
                </a:moveTo>
                <a:lnTo>
                  <a:pt x="8061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56003" y="2561844"/>
            <a:ext cx="806450" cy="15240"/>
          </a:xfrm>
          <a:custGeom>
            <a:avLst/>
            <a:gdLst/>
            <a:ahLst/>
            <a:cxnLst/>
            <a:rect l="l" t="t" r="r" b="b"/>
            <a:pathLst>
              <a:path w="806450" h="15239">
                <a:moveTo>
                  <a:pt x="0" y="15239"/>
                </a:moveTo>
                <a:lnTo>
                  <a:pt x="8061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81600" y="2590800"/>
            <a:ext cx="1111250" cy="13970"/>
          </a:xfrm>
          <a:custGeom>
            <a:avLst/>
            <a:gdLst/>
            <a:ahLst/>
            <a:cxnLst/>
            <a:rect l="l" t="t" r="r" b="b"/>
            <a:pathLst>
              <a:path w="1111250" h="13969">
                <a:moveTo>
                  <a:pt x="0" y="13715"/>
                </a:moveTo>
                <a:lnTo>
                  <a:pt x="11109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632204" y="4543044"/>
            <a:ext cx="806450" cy="15240"/>
          </a:xfrm>
          <a:custGeom>
            <a:avLst/>
            <a:gdLst/>
            <a:ahLst/>
            <a:cxnLst/>
            <a:rect l="l" t="t" r="r" b="b"/>
            <a:pathLst>
              <a:path w="806450" h="15239">
                <a:moveTo>
                  <a:pt x="0" y="15239"/>
                </a:moveTo>
                <a:lnTo>
                  <a:pt x="8061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632204" y="5686044"/>
            <a:ext cx="806450" cy="15240"/>
          </a:xfrm>
          <a:custGeom>
            <a:avLst/>
            <a:gdLst/>
            <a:ahLst/>
            <a:cxnLst/>
            <a:rect l="l" t="t" r="r" b="b"/>
            <a:pathLst>
              <a:path w="806450" h="15239">
                <a:moveTo>
                  <a:pt x="0" y="15239"/>
                </a:moveTo>
                <a:lnTo>
                  <a:pt x="8061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657346" y="5655005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181600" y="5562600"/>
            <a:ext cx="1111250" cy="13970"/>
          </a:xfrm>
          <a:custGeom>
            <a:avLst/>
            <a:gdLst/>
            <a:ahLst/>
            <a:cxnLst/>
            <a:rect l="l" t="t" r="r" b="b"/>
            <a:pathLst>
              <a:path w="1111250" h="13970">
                <a:moveTo>
                  <a:pt x="0" y="13715"/>
                </a:moveTo>
                <a:lnTo>
                  <a:pt x="11109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437123" y="5648123"/>
            <a:ext cx="4806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914400" y="6019800"/>
            <a:ext cx="2895600" cy="762000"/>
          </a:xfrm>
          <a:custGeom>
            <a:avLst/>
            <a:gdLst/>
            <a:ahLst/>
            <a:cxnLst/>
            <a:rect l="l" t="t" r="r" b="b"/>
            <a:pathLst>
              <a:path w="2895600" h="762000">
                <a:moveTo>
                  <a:pt x="0" y="0"/>
                </a:moveTo>
                <a:lnTo>
                  <a:pt x="0" y="761999"/>
                </a:lnTo>
                <a:lnTo>
                  <a:pt x="2895599" y="761999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4400" y="6019800"/>
            <a:ext cx="2895600" cy="762000"/>
          </a:xfrm>
          <a:custGeom>
            <a:avLst/>
            <a:gdLst/>
            <a:ahLst/>
            <a:cxnLst/>
            <a:rect l="l" t="t" r="r" b="b"/>
            <a:pathLst>
              <a:path w="2895600" h="762000">
                <a:moveTo>
                  <a:pt x="0" y="0"/>
                </a:moveTo>
                <a:lnTo>
                  <a:pt x="0" y="761999"/>
                </a:lnTo>
                <a:lnTo>
                  <a:pt x="2895599" y="761999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987029" y="1975285"/>
            <a:ext cx="276860" cy="798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650" b="1" baseline="-20202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650" baseline="-20202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89137" y="4261284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89137" y="832285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917936" y="1975285"/>
            <a:ext cx="460375" cy="821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1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 </a:t>
            </a:r>
            <a:r>
              <a:rPr sz="1600" b="1" spc="-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15" baseline="-6944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650" b="1" baseline="-30303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650" baseline="-30303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70336" y="83228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70336" y="42612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93139" y="1414453"/>
            <a:ext cx="473709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spc="-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22551" y="1213285"/>
            <a:ext cx="483870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40739" y="908485"/>
            <a:ext cx="48545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 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S due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nt in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Q 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64539" y="1975285"/>
            <a:ext cx="530733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nt I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2 </a:t>
            </a:r>
            <a:r>
              <a:rPr sz="1800" b="1" spc="-240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ro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ugh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it 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16958" y="2481253"/>
            <a:ext cx="53149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-15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1800" b="1" spc="240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98751" y="2280085"/>
            <a:ext cx="483870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17138" y="2405053"/>
            <a:ext cx="10877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4154" algn="l"/>
              </a:tabLst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	l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90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˚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81146" y="2530806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64539" y="2965884"/>
            <a:ext cx="6149340" cy="1168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5900"/>
              </a:lnSpc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1 </a:t>
            </a:r>
            <a:r>
              <a:rPr sz="1800" b="1" spc="-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act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pe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pe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dicula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lan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diag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b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y </a:t>
            </a:r>
            <a:r>
              <a:rPr sz="1600" b="1" spc="-10" dirty="0">
                <a:solidFill>
                  <a:srgbClr val="7F007F"/>
                </a:solidFill>
                <a:latin typeface="Arial"/>
                <a:cs typeface="Arial"/>
              </a:rPr>
              <a:t>Rig</a:t>
            </a:r>
            <a:r>
              <a:rPr sz="1600" b="1" dirty="0">
                <a:solidFill>
                  <a:srgbClr val="7F007F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7F007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7F007F"/>
                </a:solidFill>
                <a:latin typeface="Arial"/>
                <a:cs typeface="Arial"/>
              </a:rPr>
              <a:t> Han</a:t>
            </a:r>
            <a:r>
              <a:rPr sz="1600" b="1" spc="-5" dirty="0">
                <a:solidFill>
                  <a:srgbClr val="7F007F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F007F"/>
                </a:solidFill>
                <a:latin typeface="Arial"/>
                <a:cs typeface="Arial"/>
              </a:rPr>
              <a:t>T</a:t>
            </a:r>
            <a:r>
              <a:rPr sz="1600" b="1" dirty="0">
                <a:solidFill>
                  <a:srgbClr val="7F007F"/>
                </a:solidFill>
                <a:latin typeface="Arial"/>
                <a:cs typeface="Arial"/>
              </a:rPr>
              <a:t>hu</a:t>
            </a:r>
            <a:r>
              <a:rPr sz="1600" b="1" spc="-15" dirty="0">
                <a:solidFill>
                  <a:srgbClr val="7F007F"/>
                </a:solidFill>
                <a:latin typeface="Arial"/>
                <a:cs typeface="Arial"/>
              </a:rPr>
              <a:t>m</a:t>
            </a:r>
            <a:r>
              <a:rPr sz="1600" b="1" spc="-5" dirty="0">
                <a:solidFill>
                  <a:srgbClr val="7F007F"/>
                </a:solidFill>
                <a:latin typeface="Arial"/>
                <a:cs typeface="Arial"/>
              </a:rPr>
              <a:t>b</a:t>
            </a:r>
            <a:r>
              <a:rPr sz="1600" b="1" spc="-10" dirty="0">
                <a:solidFill>
                  <a:srgbClr val="7F007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7F007F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7F007F"/>
                </a:solidFill>
                <a:latin typeface="Arial"/>
                <a:cs typeface="Arial"/>
              </a:rPr>
              <a:t>ul</a:t>
            </a:r>
            <a:r>
              <a:rPr sz="1600" b="1" spc="0" dirty="0">
                <a:solidFill>
                  <a:srgbClr val="7F007F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.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,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angl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-2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30" dirty="0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-2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650" b="1" baseline="-20202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1650" b="1" spc="217" baseline="-2020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9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0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˚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.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en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705"/>
              </a:spcBef>
            </a:pP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Q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nt in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S 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64938" y="2508685"/>
            <a:ext cx="114109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2166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-15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1800" b="1" spc="240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280149" y="2280085"/>
            <a:ext cx="801370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1</a:t>
            </a:r>
            <a:r>
              <a:rPr sz="1800" b="1" spc="-15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60"/>
              </a:spcBef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45539" y="4462452"/>
            <a:ext cx="473709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2 </a:t>
            </a:r>
            <a:r>
              <a:rPr sz="1800" b="1" spc="-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74951" y="4261284"/>
            <a:ext cx="483870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64539" y="4870884"/>
            <a:ext cx="5319395" cy="685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Q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nt I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1 </a:t>
            </a:r>
            <a:r>
              <a:rPr sz="1800" b="1" spc="-240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ro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ugh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it is</a:t>
            </a:r>
            <a:endParaRPr sz="1800">
              <a:latin typeface="Arial"/>
              <a:cs typeface="Arial"/>
            </a:endParaRPr>
          </a:p>
          <a:p>
            <a:pPr marR="7620" algn="r">
              <a:lnSpc>
                <a:spcPct val="100000"/>
              </a:lnSpc>
              <a:spcBef>
                <a:spcPts val="840"/>
              </a:spcBef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1</a:t>
            </a:r>
            <a:r>
              <a:rPr sz="1800" b="1" spc="-15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93151" y="5605451"/>
            <a:ext cx="53149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-15" baseline="-23148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800" b="1" spc="240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74951" y="5404284"/>
            <a:ext cx="483870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93338" y="5529252"/>
            <a:ext cx="10877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4154" algn="l"/>
              </a:tabLst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	l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90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˚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574525" y="5480483"/>
            <a:ext cx="53149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-15" baseline="-23148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800" b="1" spc="240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708135" y="5186009"/>
            <a:ext cx="2441575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(Th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an</a:t>
            </a:r>
            <a:r>
              <a:rPr sz="1600" b="1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600" b="1" spc="-2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600" b="1" spc="20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ee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d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650" b="1" baseline="-20202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650" b="1" spc="202" baseline="-2020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9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0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˚</a:t>
            </a:r>
            <a:r>
              <a:rPr sz="16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650" b="1" baseline="-20202" dirty="0">
                <a:solidFill>
                  <a:srgbClr val="0000FF"/>
                </a:solidFill>
                <a:latin typeface="Arial"/>
                <a:cs typeface="Arial"/>
              </a:rPr>
              <a:t>2 </a:t>
            </a:r>
            <a:r>
              <a:rPr sz="1650" b="1" spc="-225" baseline="-20202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600" b="1" spc="-1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6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0099FF"/>
                </a:solidFill>
                <a:latin typeface="Arial"/>
                <a:cs typeface="Arial"/>
              </a:rPr>
              <a:t>ut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05839" y="6270423"/>
            <a:ext cx="877569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30"/>
              </a:lnSpc>
            </a:pPr>
            <a:r>
              <a:rPr sz="2700" b="1" baseline="15432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200" b="1" spc="-10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1200" b="1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200" b="1" spc="16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700" b="1" baseline="15432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2700" b="1" spc="7" baseline="15432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700" b="1" spc="-15" baseline="15432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200" b="1" spc="-10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200" b="1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590800" y="6400800"/>
            <a:ext cx="1111250" cy="13970"/>
          </a:xfrm>
          <a:custGeom>
            <a:avLst/>
            <a:gdLst/>
            <a:ahLst/>
            <a:cxnLst/>
            <a:rect l="l" t="t" r="r" b="b"/>
            <a:pathLst>
              <a:path w="1111250" h="13970">
                <a:moveTo>
                  <a:pt x="0" y="13715"/>
                </a:moveTo>
                <a:lnTo>
                  <a:pt x="111099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946147" y="6102783"/>
            <a:ext cx="1531620" cy="624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5650" algn="ctr">
              <a:lnSpc>
                <a:spcPts val="1739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1</a:t>
            </a:r>
            <a:r>
              <a:rPr sz="1800" b="1" spc="-15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spc="240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56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749300" algn="ctr">
              <a:lnSpc>
                <a:spcPts val="196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562600" y="6440423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0"/>
                </a:moveTo>
                <a:lnTo>
                  <a:pt x="0" y="761999"/>
                </a:lnTo>
                <a:lnTo>
                  <a:pt x="2133599" y="761999"/>
                </a:lnTo>
                <a:lnTo>
                  <a:pt x="2133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562600" y="6440423"/>
            <a:ext cx="2133600" cy="762000"/>
          </a:xfrm>
          <a:custGeom>
            <a:avLst/>
            <a:gdLst/>
            <a:ahLst/>
            <a:cxnLst/>
            <a:rect l="l" t="t" r="r" b="b"/>
            <a:pathLst>
              <a:path w="2133600" h="762000">
                <a:moveTo>
                  <a:pt x="0" y="0"/>
                </a:moveTo>
                <a:lnTo>
                  <a:pt x="0" y="761999"/>
                </a:lnTo>
                <a:lnTo>
                  <a:pt x="2133599" y="761999"/>
                </a:lnTo>
                <a:lnTo>
                  <a:pt x="21335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46519" y="6858000"/>
            <a:ext cx="1138555" cy="12700"/>
          </a:xfrm>
          <a:custGeom>
            <a:avLst/>
            <a:gdLst/>
            <a:ahLst/>
            <a:cxnLst/>
            <a:rect l="l" t="t" r="r" b="b"/>
            <a:pathLst>
              <a:path w="1138554" h="12700">
                <a:moveTo>
                  <a:pt x="0" y="12191"/>
                </a:moveTo>
                <a:lnTo>
                  <a:pt x="113842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562600" y="6440423"/>
            <a:ext cx="21336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88694">
              <a:lnSpc>
                <a:spcPts val="1825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1</a:t>
            </a:r>
            <a:r>
              <a:rPr sz="1800" b="1" spc="-15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86360">
              <a:lnSpc>
                <a:spcPts val="14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/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1153160">
              <a:lnSpc>
                <a:spcPts val="1735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964938" y="5495723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93139" y="6775883"/>
            <a:ext cx="44215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unit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ng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774907" y="6699683"/>
            <a:ext cx="5861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355338" y="1363819"/>
            <a:ext cx="14268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(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ag</a:t>
            </a:r>
            <a:r>
              <a:rPr sz="16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tud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355338" y="4425533"/>
            <a:ext cx="14268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(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ag</a:t>
            </a:r>
            <a:r>
              <a:rPr sz="16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0099FF"/>
                </a:solidFill>
                <a:latin typeface="Arial"/>
                <a:cs typeface="Arial"/>
              </a:rPr>
              <a:t>tud</a:t>
            </a:r>
            <a:r>
              <a:rPr sz="1600" b="1" spc="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0099FF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8839700" y="2514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39500" y="2514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126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315362" y="25908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315362" y="25908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400" y="3467100"/>
            <a:ext cx="1676400" cy="76200"/>
          </a:xfrm>
          <a:custGeom>
            <a:avLst/>
            <a:gdLst/>
            <a:ahLst/>
            <a:cxnLst/>
            <a:rect l="l" t="t" r="r" b="b"/>
            <a:pathLst>
              <a:path w="16764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676400" h="76200">
                <a:moveTo>
                  <a:pt x="1612391" y="47243"/>
                </a:moveTo>
                <a:lnTo>
                  <a:pt x="1612391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1612391" y="47243"/>
                </a:lnTo>
                <a:close/>
              </a:path>
              <a:path w="16764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  <a:path w="1676400" h="76200">
                <a:moveTo>
                  <a:pt x="1676399" y="38099"/>
                </a:moveTo>
                <a:lnTo>
                  <a:pt x="1600199" y="0"/>
                </a:lnTo>
                <a:lnTo>
                  <a:pt x="1600199" y="28955"/>
                </a:lnTo>
                <a:lnTo>
                  <a:pt x="1612391" y="28955"/>
                </a:lnTo>
                <a:lnTo>
                  <a:pt x="1612391" y="70103"/>
                </a:lnTo>
                <a:lnTo>
                  <a:pt x="1676399" y="38099"/>
                </a:lnTo>
                <a:close/>
              </a:path>
              <a:path w="1676400" h="76200">
                <a:moveTo>
                  <a:pt x="1612391" y="70103"/>
                </a:moveTo>
                <a:lnTo>
                  <a:pt x="1612391" y="47243"/>
                </a:lnTo>
                <a:lnTo>
                  <a:pt x="1600199" y="47243"/>
                </a:lnTo>
                <a:lnTo>
                  <a:pt x="1600199" y="76199"/>
                </a:lnTo>
                <a:lnTo>
                  <a:pt x="1612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898138" y="3499284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90800" y="2400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81700" y="27432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126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57562" y="2819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7562" y="2819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90344" y="1752600"/>
            <a:ext cx="132715" cy="1066800"/>
          </a:xfrm>
          <a:custGeom>
            <a:avLst/>
            <a:gdLst/>
            <a:ahLst/>
            <a:cxnLst/>
            <a:rect l="l" t="t" r="r" b="b"/>
            <a:pathLst>
              <a:path w="132714" h="10668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0668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4" h="1066800">
                <a:moveTo>
                  <a:pt x="80771" y="1066799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1066799"/>
                </a:lnTo>
                <a:lnTo>
                  <a:pt x="80771" y="1066799"/>
                </a:lnTo>
                <a:close/>
              </a:path>
              <a:path w="132714" h="10668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0668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4" h="10668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57400" y="28194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57400" y="38862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057400" y="10668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09800" y="2761488"/>
            <a:ext cx="609600" cy="114300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513587" y="76199"/>
                </a:moveTo>
                <a:lnTo>
                  <a:pt x="513587" y="38099"/>
                </a:lnTo>
                <a:lnTo>
                  <a:pt x="0" y="38099"/>
                </a:lnTo>
                <a:lnTo>
                  <a:pt x="0" y="76199"/>
                </a:lnTo>
                <a:lnTo>
                  <a:pt x="513587" y="76199"/>
                </a:lnTo>
                <a:close/>
              </a:path>
              <a:path w="609600" h="114300">
                <a:moveTo>
                  <a:pt x="609599" y="57911"/>
                </a:moveTo>
                <a:lnTo>
                  <a:pt x="495299" y="0"/>
                </a:lnTo>
                <a:lnTo>
                  <a:pt x="495299" y="38099"/>
                </a:lnTo>
                <a:lnTo>
                  <a:pt x="513587" y="38099"/>
                </a:lnTo>
                <a:lnTo>
                  <a:pt x="513587" y="105277"/>
                </a:lnTo>
                <a:lnTo>
                  <a:pt x="609599" y="57911"/>
                </a:lnTo>
                <a:close/>
              </a:path>
              <a:path w="609600" h="114300">
                <a:moveTo>
                  <a:pt x="513587" y="105277"/>
                </a:moveTo>
                <a:lnTo>
                  <a:pt x="513587" y="76199"/>
                </a:lnTo>
                <a:lnTo>
                  <a:pt x="495299" y="76199"/>
                </a:lnTo>
                <a:lnTo>
                  <a:pt x="495299" y="114299"/>
                </a:lnTo>
                <a:lnTo>
                  <a:pt x="513587" y="105277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593338" y="2508685"/>
            <a:ext cx="699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5465" algn="l"/>
              </a:tabLst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	F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31339" y="2203885"/>
            <a:ext cx="1746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1339" y="4489884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1339" y="1060885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24200" y="2400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66744" y="1752600"/>
            <a:ext cx="132715" cy="1066800"/>
          </a:xfrm>
          <a:custGeom>
            <a:avLst/>
            <a:gdLst/>
            <a:ahLst/>
            <a:cxnLst/>
            <a:rect l="l" t="t" r="r" b="b"/>
            <a:pathLst>
              <a:path w="132714" h="10668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0668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4" h="1066800">
                <a:moveTo>
                  <a:pt x="80771" y="1066799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1066799"/>
                </a:lnTo>
                <a:lnTo>
                  <a:pt x="80771" y="1066799"/>
                </a:lnTo>
                <a:close/>
              </a:path>
              <a:path w="132714" h="10668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0668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4" h="10668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33800" y="28194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812538" y="2203885"/>
            <a:ext cx="1746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3800" y="10668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33800" y="38862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971800" y="2761488"/>
            <a:ext cx="609600" cy="114300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114299" y="38099"/>
                </a:moveTo>
                <a:lnTo>
                  <a:pt x="114299" y="0"/>
                </a:lnTo>
                <a:lnTo>
                  <a:pt x="0" y="57911"/>
                </a:lnTo>
                <a:lnTo>
                  <a:pt x="94487" y="104526"/>
                </a:lnTo>
                <a:lnTo>
                  <a:pt x="94487" y="38099"/>
                </a:lnTo>
                <a:lnTo>
                  <a:pt x="114299" y="38099"/>
                </a:lnTo>
                <a:close/>
              </a:path>
              <a:path w="609600" h="114300">
                <a:moveTo>
                  <a:pt x="609599" y="76199"/>
                </a:moveTo>
                <a:lnTo>
                  <a:pt x="609599" y="38099"/>
                </a:lnTo>
                <a:lnTo>
                  <a:pt x="94487" y="38099"/>
                </a:lnTo>
                <a:lnTo>
                  <a:pt x="94487" y="76199"/>
                </a:lnTo>
                <a:lnTo>
                  <a:pt x="609599" y="76199"/>
                </a:lnTo>
                <a:close/>
              </a:path>
              <a:path w="609600" h="114300">
                <a:moveTo>
                  <a:pt x="114299" y="114299"/>
                </a:moveTo>
                <a:lnTo>
                  <a:pt x="114299" y="76199"/>
                </a:lnTo>
                <a:lnTo>
                  <a:pt x="94487" y="76199"/>
                </a:lnTo>
                <a:lnTo>
                  <a:pt x="94487" y="104526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81900" y="27111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lnTo>
                  <a:pt x="227161" y="99981"/>
                </a:lnTo>
                <a:lnTo>
                  <a:pt x="214050" y="59949"/>
                </a:lnTo>
                <a:lnTo>
                  <a:pt x="187999" y="27815"/>
                </a:lnTo>
                <a:lnTo>
                  <a:pt x="152231" y="6785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660138" y="27034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12538" y="106088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12538" y="44898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324600" y="3390900"/>
            <a:ext cx="1676400" cy="76200"/>
          </a:xfrm>
          <a:custGeom>
            <a:avLst/>
            <a:gdLst/>
            <a:ahLst/>
            <a:cxnLst/>
            <a:rect l="l" t="t" r="r" b="b"/>
            <a:pathLst>
              <a:path w="16764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676400" h="76200">
                <a:moveTo>
                  <a:pt x="1612391" y="47243"/>
                </a:moveTo>
                <a:lnTo>
                  <a:pt x="1612391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1612391" y="47243"/>
                </a:lnTo>
                <a:close/>
              </a:path>
              <a:path w="16764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  <a:path w="1676400" h="76200">
                <a:moveTo>
                  <a:pt x="1676399" y="38099"/>
                </a:moveTo>
                <a:lnTo>
                  <a:pt x="1600199" y="0"/>
                </a:lnTo>
                <a:lnTo>
                  <a:pt x="1600199" y="28955"/>
                </a:lnTo>
                <a:lnTo>
                  <a:pt x="1612391" y="28955"/>
                </a:lnTo>
                <a:lnTo>
                  <a:pt x="1612391" y="70103"/>
                </a:lnTo>
                <a:lnTo>
                  <a:pt x="1676399" y="38099"/>
                </a:lnTo>
                <a:close/>
              </a:path>
              <a:path w="1676400" h="76200">
                <a:moveTo>
                  <a:pt x="1612391" y="70103"/>
                </a:moveTo>
                <a:lnTo>
                  <a:pt x="1612391" y="47243"/>
                </a:lnTo>
                <a:lnTo>
                  <a:pt x="1600199" y="47243"/>
                </a:lnTo>
                <a:lnTo>
                  <a:pt x="1600199" y="76199"/>
                </a:lnTo>
                <a:lnTo>
                  <a:pt x="1612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165337" y="3423084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933943" y="2743200"/>
            <a:ext cx="132715" cy="1066800"/>
          </a:xfrm>
          <a:custGeom>
            <a:avLst/>
            <a:gdLst/>
            <a:ahLst/>
            <a:cxnLst/>
            <a:rect l="l" t="t" r="r" b="b"/>
            <a:pathLst>
              <a:path w="132715" h="1066800">
                <a:moveTo>
                  <a:pt x="67055" y="1009534"/>
                </a:moveTo>
                <a:lnTo>
                  <a:pt x="28955" y="944879"/>
                </a:lnTo>
                <a:lnTo>
                  <a:pt x="25907" y="938783"/>
                </a:lnTo>
                <a:lnTo>
                  <a:pt x="16763" y="935735"/>
                </a:lnTo>
                <a:lnTo>
                  <a:pt x="9143" y="940307"/>
                </a:lnTo>
                <a:lnTo>
                  <a:pt x="3047" y="943355"/>
                </a:lnTo>
                <a:lnTo>
                  <a:pt x="0" y="952499"/>
                </a:lnTo>
                <a:lnTo>
                  <a:pt x="4571" y="960119"/>
                </a:lnTo>
                <a:lnTo>
                  <a:pt x="53339" y="1043382"/>
                </a:lnTo>
                <a:lnTo>
                  <a:pt x="53339" y="1037843"/>
                </a:lnTo>
                <a:lnTo>
                  <a:pt x="54863" y="1037843"/>
                </a:lnTo>
                <a:lnTo>
                  <a:pt x="54863" y="1030223"/>
                </a:lnTo>
                <a:lnTo>
                  <a:pt x="67055" y="1009534"/>
                </a:lnTo>
                <a:close/>
              </a:path>
              <a:path w="132715" h="1066800">
                <a:moveTo>
                  <a:pt x="80771" y="986258"/>
                </a:moveTo>
                <a:lnTo>
                  <a:pt x="80771" y="0"/>
                </a:lnTo>
                <a:lnTo>
                  <a:pt x="53339" y="0"/>
                </a:lnTo>
                <a:lnTo>
                  <a:pt x="53339" y="986258"/>
                </a:lnTo>
                <a:lnTo>
                  <a:pt x="67055" y="1009534"/>
                </a:lnTo>
                <a:lnTo>
                  <a:pt x="80771" y="986258"/>
                </a:lnTo>
                <a:close/>
              </a:path>
              <a:path w="132715" h="1066800">
                <a:moveTo>
                  <a:pt x="80771" y="1043382"/>
                </a:moveTo>
                <a:lnTo>
                  <a:pt x="80771" y="1037843"/>
                </a:lnTo>
                <a:lnTo>
                  <a:pt x="53339" y="1037843"/>
                </a:lnTo>
                <a:lnTo>
                  <a:pt x="53339" y="1043382"/>
                </a:lnTo>
                <a:lnTo>
                  <a:pt x="67055" y="1066799"/>
                </a:lnTo>
                <a:lnTo>
                  <a:pt x="80771" y="1043382"/>
                </a:lnTo>
                <a:close/>
              </a:path>
              <a:path w="132715" h="1066800">
                <a:moveTo>
                  <a:pt x="79247" y="1030223"/>
                </a:moveTo>
                <a:lnTo>
                  <a:pt x="67055" y="1009534"/>
                </a:lnTo>
                <a:lnTo>
                  <a:pt x="54863" y="1030223"/>
                </a:lnTo>
                <a:lnTo>
                  <a:pt x="79247" y="1030223"/>
                </a:lnTo>
                <a:close/>
              </a:path>
              <a:path w="132715" h="1066800">
                <a:moveTo>
                  <a:pt x="79247" y="1037843"/>
                </a:moveTo>
                <a:lnTo>
                  <a:pt x="79247" y="1030223"/>
                </a:lnTo>
                <a:lnTo>
                  <a:pt x="54863" y="1030223"/>
                </a:lnTo>
                <a:lnTo>
                  <a:pt x="54863" y="1037843"/>
                </a:lnTo>
                <a:lnTo>
                  <a:pt x="79247" y="1037843"/>
                </a:lnTo>
                <a:close/>
              </a:path>
              <a:path w="132715" h="1066800">
                <a:moveTo>
                  <a:pt x="132587" y="952499"/>
                </a:moveTo>
                <a:lnTo>
                  <a:pt x="131063" y="943355"/>
                </a:lnTo>
                <a:lnTo>
                  <a:pt x="124967" y="940307"/>
                </a:lnTo>
                <a:lnTo>
                  <a:pt x="117347" y="935735"/>
                </a:lnTo>
                <a:lnTo>
                  <a:pt x="108203" y="938783"/>
                </a:lnTo>
                <a:lnTo>
                  <a:pt x="105155" y="944879"/>
                </a:lnTo>
                <a:lnTo>
                  <a:pt x="67055" y="1009534"/>
                </a:lnTo>
                <a:lnTo>
                  <a:pt x="79247" y="1030223"/>
                </a:lnTo>
                <a:lnTo>
                  <a:pt x="79247" y="1037843"/>
                </a:lnTo>
                <a:lnTo>
                  <a:pt x="80771" y="1037843"/>
                </a:lnTo>
                <a:lnTo>
                  <a:pt x="80771" y="1043382"/>
                </a:lnTo>
                <a:lnTo>
                  <a:pt x="129539" y="960119"/>
                </a:lnTo>
                <a:lnTo>
                  <a:pt x="132587" y="9524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01000" y="17526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079737" y="3423084"/>
            <a:ext cx="1746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8001000" y="9906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01000" y="38100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077200" y="2761488"/>
            <a:ext cx="609600" cy="114300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513587" y="76199"/>
                </a:moveTo>
                <a:lnTo>
                  <a:pt x="513587" y="38099"/>
                </a:lnTo>
                <a:lnTo>
                  <a:pt x="0" y="38099"/>
                </a:lnTo>
                <a:lnTo>
                  <a:pt x="0" y="76199"/>
                </a:lnTo>
                <a:lnTo>
                  <a:pt x="513587" y="76199"/>
                </a:lnTo>
                <a:close/>
              </a:path>
              <a:path w="609600" h="114300">
                <a:moveTo>
                  <a:pt x="609599" y="57911"/>
                </a:moveTo>
                <a:lnTo>
                  <a:pt x="495299" y="0"/>
                </a:lnTo>
                <a:lnTo>
                  <a:pt x="495299" y="38099"/>
                </a:lnTo>
                <a:lnTo>
                  <a:pt x="513587" y="38099"/>
                </a:lnTo>
                <a:lnTo>
                  <a:pt x="513587" y="105277"/>
                </a:lnTo>
                <a:lnTo>
                  <a:pt x="609599" y="57911"/>
                </a:lnTo>
                <a:close/>
              </a:path>
              <a:path w="609600" h="114300">
                <a:moveTo>
                  <a:pt x="513587" y="105277"/>
                </a:moveTo>
                <a:lnTo>
                  <a:pt x="513587" y="76199"/>
                </a:lnTo>
                <a:lnTo>
                  <a:pt x="495299" y="76199"/>
                </a:lnTo>
                <a:lnTo>
                  <a:pt x="495299" y="114299"/>
                </a:lnTo>
                <a:lnTo>
                  <a:pt x="513587" y="105277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8536936" y="2508685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8534400" y="2400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849100" y="27111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lnTo>
                  <a:pt x="227161" y="99981"/>
                </a:lnTo>
                <a:lnTo>
                  <a:pt x="214050" y="59949"/>
                </a:lnTo>
                <a:lnTo>
                  <a:pt x="187999" y="27815"/>
                </a:lnTo>
                <a:lnTo>
                  <a:pt x="152231" y="6785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927337" y="27034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079737" y="98468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079737" y="44136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324600" y="27432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1066799"/>
                </a:moveTo>
                <a:lnTo>
                  <a:pt x="0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098537" y="1899085"/>
            <a:ext cx="1746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324600" y="38100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324600" y="990600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9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562600" y="2761488"/>
            <a:ext cx="609600" cy="114300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114299" y="38099"/>
                </a:moveTo>
                <a:lnTo>
                  <a:pt x="114299" y="0"/>
                </a:lnTo>
                <a:lnTo>
                  <a:pt x="0" y="57911"/>
                </a:lnTo>
                <a:lnTo>
                  <a:pt x="94487" y="104526"/>
                </a:lnTo>
                <a:lnTo>
                  <a:pt x="94487" y="38099"/>
                </a:lnTo>
                <a:lnTo>
                  <a:pt x="114299" y="38099"/>
                </a:lnTo>
                <a:close/>
              </a:path>
              <a:path w="609600" h="114300">
                <a:moveTo>
                  <a:pt x="609599" y="76199"/>
                </a:moveTo>
                <a:lnTo>
                  <a:pt x="609599" y="38099"/>
                </a:lnTo>
                <a:lnTo>
                  <a:pt x="94487" y="38099"/>
                </a:lnTo>
                <a:lnTo>
                  <a:pt x="94487" y="76199"/>
                </a:lnTo>
                <a:lnTo>
                  <a:pt x="609599" y="76199"/>
                </a:lnTo>
                <a:close/>
              </a:path>
              <a:path w="609600" h="114300">
                <a:moveTo>
                  <a:pt x="114299" y="114299"/>
                </a:moveTo>
                <a:lnTo>
                  <a:pt x="114299" y="76199"/>
                </a:lnTo>
                <a:lnTo>
                  <a:pt x="94487" y="76199"/>
                </a:lnTo>
                <a:lnTo>
                  <a:pt x="94487" y="104526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5717537" y="2508685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715000" y="2400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098537" y="4413684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98537" y="984685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257544" y="1676400"/>
            <a:ext cx="132715" cy="1066800"/>
          </a:xfrm>
          <a:custGeom>
            <a:avLst/>
            <a:gdLst/>
            <a:ahLst/>
            <a:cxnLst/>
            <a:rect l="l" t="t" r="r" b="b"/>
            <a:pathLst>
              <a:path w="132714" h="10668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0668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4" h="1066800">
                <a:moveTo>
                  <a:pt x="80771" y="1066799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1066799"/>
                </a:lnTo>
                <a:lnTo>
                  <a:pt x="80771" y="1066799"/>
                </a:lnTo>
                <a:close/>
              </a:path>
              <a:path w="132714" h="10668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0668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4" h="10668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72700" y="27111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lnTo>
                  <a:pt x="227161" y="99981"/>
                </a:lnTo>
                <a:lnTo>
                  <a:pt x="214050" y="59949"/>
                </a:lnTo>
                <a:lnTo>
                  <a:pt x="187999" y="27815"/>
                </a:lnTo>
                <a:lnTo>
                  <a:pt x="152231" y="6785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250937" y="27034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450339" y="5328084"/>
            <a:ext cx="3213735" cy="1078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em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ing’s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Ha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le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t</a:t>
            </a:r>
            <a:r>
              <a:rPr sz="1800" b="1" spc="-2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3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ds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 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rac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641337" y="5328084"/>
            <a:ext cx="3187700" cy="1078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Fl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em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ing’s</a:t>
            </a:r>
            <a:r>
              <a:rPr sz="1800" b="1" spc="-1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Ha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le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, 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FF3299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4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om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699" rIns="0" bIns="0" rtlCol="0">
            <a:spAutoFit/>
          </a:bodyPr>
          <a:lstStyle/>
          <a:p>
            <a:pPr marL="1384300">
              <a:lnSpc>
                <a:spcPct val="100000"/>
              </a:lnSpc>
            </a:pPr>
            <a:r>
              <a:rPr spc="5" dirty="0">
                <a:solidFill>
                  <a:srgbClr val="FF0065"/>
                </a:solidFill>
              </a:rPr>
              <a:t>M</a:t>
            </a:r>
            <a:r>
              <a:rPr spc="-10" dirty="0">
                <a:solidFill>
                  <a:srgbClr val="FF0065"/>
                </a:solidFill>
              </a:rPr>
              <a:t>A</a:t>
            </a:r>
            <a:r>
              <a:rPr dirty="0">
                <a:solidFill>
                  <a:srgbClr val="FF0065"/>
                </a:solidFill>
              </a:rPr>
              <a:t>G</a:t>
            </a:r>
            <a:r>
              <a:rPr spc="-10" dirty="0">
                <a:solidFill>
                  <a:srgbClr val="FF0065"/>
                </a:solidFill>
              </a:rPr>
              <a:t>NE</a:t>
            </a:r>
            <a:r>
              <a:rPr dirty="0">
                <a:solidFill>
                  <a:srgbClr val="FF0065"/>
                </a:solidFill>
              </a:rPr>
              <a:t>TIC</a:t>
            </a:r>
            <a:r>
              <a:rPr spc="-5" dirty="0">
                <a:solidFill>
                  <a:srgbClr val="FF0065"/>
                </a:solidFill>
              </a:rPr>
              <a:t> </a:t>
            </a:r>
            <a:r>
              <a:rPr spc="-10" dirty="0">
                <a:solidFill>
                  <a:srgbClr val="FF0065"/>
                </a:solidFill>
              </a:rPr>
              <a:t>E</a:t>
            </a:r>
            <a:r>
              <a:rPr dirty="0">
                <a:solidFill>
                  <a:srgbClr val="FF0065"/>
                </a:solidFill>
              </a:rPr>
              <a:t>F</a:t>
            </a:r>
            <a:r>
              <a:rPr spc="-10" dirty="0">
                <a:solidFill>
                  <a:srgbClr val="FF0065"/>
                </a:solidFill>
              </a:rPr>
              <a:t>F</a:t>
            </a:r>
            <a:r>
              <a:rPr dirty="0">
                <a:solidFill>
                  <a:srgbClr val="FF0065"/>
                </a:solidFill>
              </a:rPr>
              <a:t>E</a:t>
            </a:r>
            <a:r>
              <a:rPr spc="-10" dirty="0">
                <a:solidFill>
                  <a:srgbClr val="FF0065"/>
                </a:solidFill>
              </a:rPr>
              <a:t>C</a:t>
            </a:r>
            <a:r>
              <a:rPr dirty="0">
                <a:solidFill>
                  <a:srgbClr val="FF0065"/>
                </a:solidFill>
              </a:rPr>
              <a:t>T</a:t>
            </a:r>
            <a:r>
              <a:rPr spc="-10" dirty="0">
                <a:solidFill>
                  <a:srgbClr val="FF0065"/>
                </a:solidFill>
              </a:rPr>
              <a:t> </a:t>
            </a:r>
            <a:r>
              <a:rPr dirty="0">
                <a:solidFill>
                  <a:srgbClr val="FF0065"/>
                </a:solidFill>
              </a:rPr>
              <a:t>OF</a:t>
            </a:r>
            <a:r>
              <a:rPr spc="-10" dirty="0">
                <a:solidFill>
                  <a:srgbClr val="FF0065"/>
                </a:solidFill>
              </a:rPr>
              <a:t> </a:t>
            </a:r>
            <a:r>
              <a:rPr spc="5" dirty="0">
                <a:solidFill>
                  <a:srgbClr val="FF0065"/>
                </a:solidFill>
              </a:rPr>
              <a:t>C</a:t>
            </a:r>
            <a:r>
              <a:rPr spc="-10" dirty="0">
                <a:solidFill>
                  <a:srgbClr val="FF0065"/>
                </a:solidFill>
              </a:rPr>
              <a:t>U</a:t>
            </a:r>
            <a:r>
              <a:rPr spc="5" dirty="0">
                <a:solidFill>
                  <a:srgbClr val="FF0065"/>
                </a:solidFill>
              </a:rPr>
              <a:t>R</a:t>
            </a:r>
            <a:r>
              <a:rPr spc="-10" dirty="0">
                <a:solidFill>
                  <a:srgbClr val="FF0065"/>
                </a:solidFill>
              </a:rPr>
              <a:t>R</a:t>
            </a:r>
            <a:r>
              <a:rPr dirty="0">
                <a:solidFill>
                  <a:srgbClr val="FF0065"/>
                </a:solidFill>
              </a:rPr>
              <a:t>E</a:t>
            </a:r>
            <a:r>
              <a:rPr spc="5" dirty="0">
                <a:solidFill>
                  <a:srgbClr val="FF0065"/>
                </a:solidFill>
              </a:rPr>
              <a:t>N</a:t>
            </a:r>
            <a:r>
              <a:rPr dirty="0">
                <a:solidFill>
                  <a:srgbClr val="FF0065"/>
                </a:solidFill>
              </a:rPr>
              <a:t>T</a:t>
            </a:r>
            <a:r>
              <a:rPr spc="5" dirty="0">
                <a:solidFill>
                  <a:srgbClr val="FF0065"/>
                </a:solidFill>
              </a:rPr>
              <a:t> </a:t>
            </a:r>
            <a:r>
              <a:rPr dirty="0">
                <a:solidFill>
                  <a:srgbClr val="FF0065"/>
                </a:solidFill>
              </a:rPr>
              <a:t>- I</a:t>
            </a:r>
          </a:p>
        </p:txBody>
      </p:sp>
      <p:sp>
        <p:nvSpPr>
          <p:cNvPr id="3" name="object 3"/>
          <p:cNvSpPr/>
          <p:nvPr/>
        </p:nvSpPr>
        <p:spPr>
          <a:xfrm>
            <a:off x="1905000" y="1524000"/>
            <a:ext cx="6629400" cy="3569335"/>
          </a:xfrm>
          <a:custGeom>
            <a:avLst/>
            <a:gdLst/>
            <a:ahLst/>
            <a:cxnLst/>
            <a:rect l="l" t="t" r="r" b="b"/>
            <a:pathLst>
              <a:path w="6629400" h="3569335">
                <a:moveTo>
                  <a:pt x="0" y="0"/>
                </a:moveTo>
                <a:lnTo>
                  <a:pt x="0" y="3569207"/>
                </a:lnTo>
                <a:lnTo>
                  <a:pt x="6629399" y="3569207"/>
                </a:lnTo>
                <a:lnTo>
                  <a:pt x="6629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05000" y="1524000"/>
            <a:ext cx="6629400" cy="3569335"/>
          </a:xfrm>
          <a:custGeom>
            <a:avLst/>
            <a:gdLst/>
            <a:ahLst/>
            <a:cxnLst/>
            <a:rect l="l" t="t" r="r" b="b"/>
            <a:pathLst>
              <a:path w="6629400" h="3569335">
                <a:moveTo>
                  <a:pt x="0" y="0"/>
                </a:moveTo>
                <a:lnTo>
                  <a:pt x="0" y="3569207"/>
                </a:lnTo>
                <a:lnTo>
                  <a:pt x="6629399" y="3569207"/>
                </a:lnTo>
                <a:lnTo>
                  <a:pt x="66293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0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03544" y="1614097"/>
            <a:ext cx="6339205" cy="3418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Eff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 of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 –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ers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d’s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E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z="1800" b="1" spc="-3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’s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3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mm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ule</a:t>
            </a:r>
            <a:endParaRPr sz="1800">
              <a:latin typeface="Arial"/>
              <a:cs typeface="Arial"/>
            </a:endParaRPr>
          </a:p>
          <a:p>
            <a:pPr marL="419100" indent="-4064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419734" algn="l"/>
              </a:tabLst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b="1" spc="3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’s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Cor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S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cr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Ru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le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355600" algn="l"/>
              </a:tabLst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ight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Ha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ule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iot –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S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’s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ni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ly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Long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St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ight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 –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car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Loop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car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355600" algn="l"/>
              </a:tabLst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S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ole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noid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98720" y="1103375"/>
            <a:ext cx="1138555" cy="12700"/>
          </a:xfrm>
          <a:custGeom>
            <a:avLst/>
            <a:gdLst/>
            <a:ahLst/>
            <a:cxnLst/>
            <a:rect l="l" t="t" r="r" b="b"/>
            <a:pathLst>
              <a:path w="1138554" h="12700">
                <a:moveTo>
                  <a:pt x="0" y="12191"/>
                </a:moveTo>
                <a:lnTo>
                  <a:pt x="113842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4539" y="615091"/>
            <a:ext cx="3123565" cy="899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fi</a:t>
            </a:r>
            <a:r>
              <a:rPr sz="2400" b="1" spc="-10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2400" b="1" spc="-10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2400" b="1" spc="-10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2400" b="1" spc="-2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m</a:t>
            </a:r>
            <a:r>
              <a:rPr sz="2400" b="1" spc="-10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2400" b="1" spc="-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24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0099FF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88265" marR="66040">
              <a:lnSpc>
                <a:spcPct val="100600"/>
              </a:lnSpc>
              <a:spcBef>
                <a:spcPts val="13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unit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ng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3538" y="1021261"/>
            <a:ext cx="6807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/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95745" y="832285"/>
            <a:ext cx="674370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65" dirty="0">
                <a:solidFill>
                  <a:srgbClr val="CC32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1</a:t>
            </a:r>
            <a:r>
              <a:rPr sz="1800" b="1" spc="-15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  <a:p>
            <a:pPr marL="177165">
              <a:lnSpc>
                <a:spcPct val="100000"/>
              </a:lnSpc>
              <a:spcBef>
                <a:spcPts val="635"/>
              </a:spcBef>
            </a:pP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CC32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31913" y="984685"/>
            <a:ext cx="5861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39" y="1668223"/>
            <a:ext cx="8215630" cy="2096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Wh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7F00"/>
                </a:solidFill>
                <a:latin typeface="Arial"/>
                <a:cs typeface="Arial"/>
              </a:rPr>
              <a:t>1</a:t>
            </a:r>
            <a:r>
              <a:rPr sz="1800" b="1" spc="-15" baseline="-23148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7F00"/>
                </a:solidFill>
                <a:latin typeface="Arial"/>
                <a:cs typeface="Arial"/>
              </a:rPr>
              <a:t>2</a:t>
            </a:r>
            <a:r>
              <a:rPr sz="1800" b="1" spc="240" baseline="-23148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1</a:t>
            </a:r>
            <a:r>
              <a:rPr sz="1800" b="1" spc="2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sz="18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10</a:t>
            </a:r>
            <a:r>
              <a:rPr sz="1800" b="1" spc="-7" baseline="23148" dirty="0">
                <a:solidFill>
                  <a:srgbClr val="007F00"/>
                </a:solidFill>
                <a:latin typeface="Arial"/>
                <a:cs typeface="Arial"/>
              </a:rPr>
              <a:t>-</a:t>
            </a:r>
            <a:r>
              <a:rPr sz="1800" b="1" baseline="23148" dirty="0">
                <a:solidFill>
                  <a:srgbClr val="007F00"/>
                </a:solidFill>
                <a:latin typeface="Arial"/>
                <a:cs typeface="Arial"/>
              </a:rPr>
              <a:t>7 </a:t>
            </a:r>
            <a:r>
              <a:rPr sz="1800" b="1" spc="-240" baseline="23148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N/m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65100" marR="5080">
              <a:lnSpc>
                <a:spcPct val="100200"/>
              </a:lnSpc>
              <a:spcBef>
                <a:spcPts val="835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nt 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hic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h,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asse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ara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ni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ace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in</a:t>
            </a:r>
            <a:r>
              <a:rPr sz="1800" b="1" spc="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uum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eac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sz="1800" b="1" spc="7" baseline="23148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baseline="23148" dirty="0">
                <a:solidFill>
                  <a:srgbClr val="FF0000"/>
                </a:solidFill>
                <a:latin typeface="Arial"/>
                <a:cs typeface="Arial"/>
              </a:rPr>
              <a:t>7 </a:t>
            </a:r>
            <a:r>
              <a:rPr sz="1800" b="1" spc="-240" baseline="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3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ng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2400" b="1" spc="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400" b="1" spc="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ti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24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ld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to</a:t>
            </a:r>
            <a:r>
              <a:rPr sz="2400" b="1" spc="-2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ll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24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rr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4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CC3200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67700" y="5486400"/>
            <a:ext cx="228600" cy="1524000"/>
          </a:xfrm>
          <a:custGeom>
            <a:avLst/>
            <a:gdLst/>
            <a:ahLst/>
            <a:cxnLst/>
            <a:rect l="l" t="t" r="r" b="b"/>
            <a:pathLst>
              <a:path w="228600" h="1524000">
                <a:moveTo>
                  <a:pt x="228599" y="1295399"/>
                </a:moveTo>
                <a:lnTo>
                  <a:pt x="0" y="1295399"/>
                </a:lnTo>
                <a:lnTo>
                  <a:pt x="76199" y="1447799"/>
                </a:lnTo>
                <a:lnTo>
                  <a:pt x="76199" y="1333499"/>
                </a:lnTo>
                <a:lnTo>
                  <a:pt x="152399" y="1333499"/>
                </a:lnTo>
                <a:lnTo>
                  <a:pt x="152399" y="1447799"/>
                </a:lnTo>
                <a:lnTo>
                  <a:pt x="228599" y="1295399"/>
                </a:lnTo>
                <a:close/>
              </a:path>
              <a:path w="228600" h="1524000">
                <a:moveTo>
                  <a:pt x="152399" y="1295399"/>
                </a:moveTo>
                <a:lnTo>
                  <a:pt x="152399" y="0"/>
                </a:lnTo>
                <a:lnTo>
                  <a:pt x="76199" y="0"/>
                </a:lnTo>
                <a:lnTo>
                  <a:pt x="76199" y="1295399"/>
                </a:lnTo>
                <a:lnTo>
                  <a:pt x="152399" y="1295399"/>
                </a:lnTo>
                <a:close/>
              </a:path>
              <a:path w="228600" h="1524000">
                <a:moveTo>
                  <a:pt x="152399" y="1447799"/>
                </a:moveTo>
                <a:lnTo>
                  <a:pt x="152399" y="1333499"/>
                </a:lnTo>
                <a:lnTo>
                  <a:pt x="76199" y="1333499"/>
                </a:lnTo>
                <a:lnTo>
                  <a:pt x="76199" y="1447799"/>
                </a:lnTo>
                <a:lnTo>
                  <a:pt x="114299" y="1523999"/>
                </a:lnTo>
                <a:lnTo>
                  <a:pt x="152399" y="1447799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48400" y="54864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7619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35979" y="5388863"/>
            <a:ext cx="562610" cy="320040"/>
          </a:xfrm>
          <a:custGeom>
            <a:avLst/>
            <a:gdLst/>
            <a:ahLst/>
            <a:cxnLst/>
            <a:rect l="l" t="t" r="r" b="b"/>
            <a:pathLst>
              <a:path w="562610" h="320039">
                <a:moveTo>
                  <a:pt x="280415" y="0"/>
                </a:moveTo>
                <a:lnTo>
                  <a:pt x="326084" y="2093"/>
                </a:lnTo>
                <a:lnTo>
                  <a:pt x="369429" y="8156"/>
                </a:lnTo>
                <a:lnTo>
                  <a:pt x="409867" y="17858"/>
                </a:lnTo>
                <a:lnTo>
                  <a:pt x="446812" y="30870"/>
                </a:lnTo>
                <a:lnTo>
                  <a:pt x="494400" y="55874"/>
                </a:lnTo>
                <a:lnTo>
                  <a:pt x="530836" y="86474"/>
                </a:lnTo>
                <a:lnTo>
                  <a:pt x="554146" y="121560"/>
                </a:lnTo>
                <a:lnTo>
                  <a:pt x="562355" y="160019"/>
                </a:lnTo>
                <a:lnTo>
                  <a:pt x="561419" y="173146"/>
                </a:lnTo>
                <a:lnTo>
                  <a:pt x="547957" y="210604"/>
                </a:lnTo>
                <a:lnTo>
                  <a:pt x="520052" y="244318"/>
                </a:lnTo>
                <a:lnTo>
                  <a:pt x="479678" y="273176"/>
                </a:lnTo>
                <a:lnTo>
                  <a:pt x="428813" y="296068"/>
                </a:lnTo>
                <a:lnTo>
                  <a:pt x="390048" y="307466"/>
                </a:lnTo>
                <a:lnTo>
                  <a:pt x="348083" y="315390"/>
                </a:lnTo>
                <a:lnTo>
                  <a:pt x="303503" y="319509"/>
                </a:lnTo>
                <a:lnTo>
                  <a:pt x="280415" y="320039"/>
                </a:lnTo>
                <a:lnTo>
                  <a:pt x="257339" y="319509"/>
                </a:lnTo>
                <a:lnTo>
                  <a:pt x="212840" y="315390"/>
                </a:lnTo>
                <a:lnTo>
                  <a:pt x="171021" y="307466"/>
                </a:lnTo>
                <a:lnTo>
                  <a:pt x="132448" y="296068"/>
                </a:lnTo>
                <a:lnTo>
                  <a:pt x="81914" y="273176"/>
                </a:lnTo>
                <a:lnTo>
                  <a:pt x="41874" y="244318"/>
                </a:lnTo>
                <a:lnTo>
                  <a:pt x="14240" y="210604"/>
                </a:lnTo>
                <a:lnTo>
                  <a:pt x="925" y="173146"/>
                </a:lnTo>
                <a:lnTo>
                  <a:pt x="0" y="160019"/>
                </a:lnTo>
                <a:lnTo>
                  <a:pt x="925" y="146893"/>
                </a:lnTo>
                <a:lnTo>
                  <a:pt x="14240" y="109435"/>
                </a:lnTo>
                <a:lnTo>
                  <a:pt x="41874" y="75721"/>
                </a:lnTo>
                <a:lnTo>
                  <a:pt x="81914" y="46862"/>
                </a:lnTo>
                <a:lnTo>
                  <a:pt x="132448" y="23970"/>
                </a:lnTo>
                <a:lnTo>
                  <a:pt x="171021" y="12572"/>
                </a:lnTo>
                <a:lnTo>
                  <a:pt x="212840" y="4649"/>
                </a:lnTo>
                <a:lnTo>
                  <a:pt x="257339" y="530"/>
                </a:lnTo>
                <a:lnTo>
                  <a:pt x="280415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00344" y="5257800"/>
            <a:ext cx="832485" cy="582295"/>
          </a:xfrm>
          <a:custGeom>
            <a:avLst/>
            <a:gdLst/>
            <a:ahLst/>
            <a:cxnLst/>
            <a:rect l="l" t="t" r="r" b="b"/>
            <a:pathLst>
              <a:path w="832484" h="582295">
                <a:moveTo>
                  <a:pt x="416051" y="0"/>
                </a:moveTo>
                <a:lnTo>
                  <a:pt x="483621" y="3829"/>
                </a:lnTo>
                <a:lnTo>
                  <a:pt x="547689" y="14910"/>
                </a:lnTo>
                <a:lnTo>
                  <a:pt x="607403" y="32630"/>
                </a:lnTo>
                <a:lnTo>
                  <a:pt x="661915" y="56375"/>
                </a:lnTo>
                <a:lnTo>
                  <a:pt x="710374" y="85534"/>
                </a:lnTo>
                <a:lnTo>
                  <a:pt x="751929" y="119493"/>
                </a:lnTo>
                <a:lnTo>
                  <a:pt x="785730" y="157641"/>
                </a:lnTo>
                <a:lnTo>
                  <a:pt x="810926" y="199363"/>
                </a:lnTo>
                <a:lnTo>
                  <a:pt x="826667" y="244048"/>
                </a:lnTo>
                <a:lnTo>
                  <a:pt x="832103" y="291083"/>
                </a:lnTo>
                <a:lnTo>
                  <a:pt x="830727" y="315063"/>
                </a:lnTo>
                <a:lnTo>
                  <a:pt x="820032" y="361289"/>
                </a:lnTo>
                <a:lnTo>
                  <a:pt x="799457" y="404717"/>
                </a:lnTo>
                <a:lnTo>
                  <a:pt x="769852" y="444761"/>
                </a:lnTo>
                <a:lnTo>
                  <a:pt x="732068" y="480837"/>
                </a:lnTo>
                <a:lnTo>
                  <a:pt x="686954" y="512360"/>
                </a:lnTo>
                <a:lnTo>
                  <a:pt x="635363" y="538743"/>
                </a:lnTo>
                <a:lnTo>
                  <a:pt x="578143" y="559403"/>
                </a:lnTo>
                <a:lnTo>
                  <a:pt x="516146" y="573753"/>
                </a:lnTo>
                <a:lnTo>
                  <a:pt x="450221" y="581208"/>
                </a:lnTo>
                <a:lnTo>
                  <a:pt x="416051" y="582167"/>
                </a:lnTo>
                <a:lnTo>
                  <a:pt x="381882" y="581208"/>
                </a:lnTo>
                <a:lnTo>
                  <a:pt x="315957" y="573753"/>
                </a:lnTo>
                <a:lnTo>
                  <a:pt x="253960" y="559403"/>
                </a:lnTo>
                <a:lnTo>
                  <a:pt x="196740" y="538743"/>
                </a:lnTo>
                <a:lnTo>
                  <a:pt x="145148" y="512360"/>
                </a:lnTo>
                <a:lnTo>
                  <a:pt x="100035" y="480837"/>
                </a:lnTo>
                <a:lnTo>
                  <a:pt x="62251" y="444761"/>
                </a:lnTo>
                <a:lnTo>
                  <a:pt x="32646" y="404717"/>
                </a:lnTo>
                <a:lnTo>
                  <a:pt x="12071" y="361289"/>
                </a:lnTo>
                <a:lnTo>
                  <a:pt x="1376" y="315063"/>
                </a:lnTo>
                <a:lnTo>
                  <a:pt x="0" y="291083"/>
                </a:lnTo>
                <a:lnTo>
                  <a:pt x="1376" y="267310"/>
                </a:lnTo>
                <a:lnTo>
                  <a:pt x="12071" y="221374"/>
                </a:lnTo>
                <a:lnTo>
                  <a:pt x="32646" y="178093"/>
                </a:lnTo>
                <a:lnTo>
                  <a:pt x="62251" y="138082"/>
                </a:lnTo>
                <a:lnTo>
                  <a:pt x="100035" y="101952"/>
                </a:lnTo>
                <a:lnTo>
                  <a:pt x="145148" y="70316"/>
                </a:lnTo>
                <a:lnTo>
                  <a:pt x="196740" y="43788"/>
                </a:lnTo>
                <a:lnTo>
                  <a:pt x="253960" y="22979"/>
                </a:lnTo>
                <a:lnTo>
                  <a:pt x="315957" y="8502"/>
                </a:lnTo>
                <a:lnTo>
                  <a:pt x="381882" y="970"/>
                </a:lnTo>
                <a:lnTo>
                  <a:pt x="416051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573011" y="54864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8015" y="106679"/>
                </a:lnTo>
                <a:lnTo>
                  <a:pt x="65531" y="0"/>
                </a:lnTo>
                <a:lnTo>
                  <a:pt x="3047" y="106679"/>
                </a:lnTo>
                <a:lnTo>
                  <a:pt x="0" y="114299"/>
                </a:lnTo>
                <a:lnTo>
                  <a:pt x="1523" y="121919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8015"/>
                </a:lnTo>
                <a:lnTo>
                  <a:pt x="28955" y="121919"/>
                </a:lnTo>
                <a:lnTo>
                  <a:pt x="51815" y="81200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2434"/>
                </a:lnTo>
                <a:lnTo>
                  <a:pt x="103631" y="121919"/>
                </a:lnTo>
                <a:lnTo>
                  <a:pt x="108203" y="128015"/>
                </a:lnTo>
                <a:lnTo>
                  <a:pt x="115823" y="131063"/>
                </a:lnTo>
                <a:lnTo>
                  <a:pt x="123443" y="126491"/>
                </a:lnTo>
                <a:lnTo>
                  <a:pt x="129539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76199"/>
                </a:lnTo>
                <a:lnTo>
                  <a:pt x="53339" y="76199"/>
                </a:lnTo>
                <a:lnTo>
                  <a:pt x="53339" y="35051"/>
                </a:lnTo>
                <a:lnTo>
                  <a:pt x="77723" y="35051"/>
                </a:lnTo>
                <a:lnTo>
                  <a:pt x="77723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4623" y="76199"/>
                </a:moveTo>
                <a:lnTo>
                  <a:pt x="51815" y="76199"/>
                </a:lnTo>
                <a:lnTo>
                  <a:pt x="51815" y="81200"/>
                </a:lnTo>
                <a:lnTo>
                  <a:pt x="54623" y="76199"/>
                </a:lnTo>
                <a:close/>
              </a:path>
              <a:path w="132715" h="131445">
                <a:moveTo>
                  <a:pt x="77723" y="35051"/>
                </a:moveTo>
                <a:lnTo>
                  <a:pt x="53339" y="35051"/>
                </a:lnTo>
                <a:lnTo>
                  <a:pt x="65719" y="56434"/>
                </a:lnTo>
                <a:lnTo>
                  <a:pt x="77723" y="35051"/>
                </a:lnTo>
                <a:close/>
              </a:path>
              <a:path w="132715" h="131445">
                <a:moveTo>
                  <a:pt x="65719" y="56434"/>
                </a:moveTo>
                <a:lnTo>
                  <a:pt x="53339" y="35051"/>
                </a:lnTo>
                <a:lnTo>
                  <a:pt x="53339" y="76199"/>
                </a:lnTo>
                <a:lnTo>
                  <a:pt x="54623" y="76199"/>
                </a:lnTo>
                <a:lnTo>
                  <a:pt x="65719" y="56434"/>
                </a:lnTo>
                <a:close/>
              </a:path>
              <a:path w="132715" h="131445">
                <a:moveTo>
                  <a:pt x="77162" y="76199"/>
                </a:moveTo>
                <a:lnTo>
                  <a:pt x="65719" y="56434"/>
                </a:lnTo>
                <a:lnTo>
                  <a:pt x="54623" y="76199"/>
                </a:lnTo>
                <a:lnTo>
                  <a:pt x="77162" y="76199"/>
                </a:lnTo>
                <a:close/>
              </a:path>
              <a:path w="132715" h="131445">
                <a:moveTo>
                  <a:pt x="77723" y="76199"/>
                </a:moveTo>
                <a:lnTo>
                  <a:pt x="77723" y="35051"/>
                </a:lnTo>
                <a:lnTo>
                  <a:pt x="65719" y="56434"/>
                </a:lnTo>
                <a:lnTo>
                  <a:pt x="77162" y="76199"/>
                </a:lnTo>
                <a:lnTo>
                  <a:pt x="77723" y="76199"/>
                </a:lnTo>
                <a:close/>
              </a:path>
              <a:path w="132715" h="131445">
                <a:moveTo>
                  <a:pt x="80771" y="82434"/>
                </a:moveTo>
                <a:lnTo>
                  <a:pt x="80771" y="76199"/>
                </a:lnTo>
                <a:lnTo>
                  <a:pt x="77162" y="76199"/>
                </a:lnTo>
                <a:lnTo>
                  <a:pt x="80771" y="824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20611" y="54864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8015" y="106679"/>
                </a:lnTo>
                <a:lnTo>
                  <a:pt x="65531" y="0"/>
                </a:lnTo>
                <a:lnTo>
                  <a:pt x="3047" y="106679"/>
                </a:lnTo>
                <a:lnTo>
                  <a:pt x="0" y="114299"/>
                </a:lnTo>
                <a:lnTo>
                  <a:pt x="1523" y="121919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8015"/>
                </a:lnTo>
                <a:lnTo>
                  <a:pt x="28955" y="121919"/>
                </a:lnTo>
                <a:lnTo>
                  <a:pt x="51815" y="81200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2434"/>
                </a:lnTo>
                <a:lnTo>
                  <a:pt x="103631" y="121919"/>
                </a:lnTo>
                <a:lnTo>
                  <a:pt x="108203" y="128015"/>
                </a:lnTo>
                <a:lnTo>
                  <a:pt x="115823" y="131063"/>
                </a:lnTo>
                <a:lnTo>
                  <a:pt x="123443" y="126491"/>
                </a:lnTo>
                <a:lnTo>
                  <a:pt x="129539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76199"/>
                </a:lnTo>
                <a:lnTo>
                  <a:pt x="53339" y="76199"/>
                </a:lnTo>
                <a:lnTo>
                  <a:pt x="53339" y="35051"/>
                </a:lnTo>
                <a:lnTo>
                  <a:pt x="77723" y="35051"/>
                </a:lnTo>
                <a:lnTo>
                  <a:pt x="77723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4623" y="76199"/>
                </a:moveTo>
                <a:lnTo>
                  <a:pt x="51815" y="76199"/>
                </a:lnTo>
                <a:lnTo>
                  <a:pt x="51815" y="81200"/>
                </a:lnTo>
                <a:lnTo>
                  <a:pt x="54623" y="76199"/>
                </a:lnTo>
                <a:close/>
              </a:path>
              <a:path w="132715" h="131445">
                <a:moveTo>
                  <a:pt x="77723" y="35051"/>
                </a:moveTo>
                <a:lnTo>
                  <a:pt x="53339" y="35051"/>
                </a:lnTo>
                <a:lnTo>
                  <a:pt x="65719" y="56434"/>
                </a:lnTo>
                <a:lnTo>
                  <a:pt x="77723" y="35051"/>
                </a:lnTo>
                <a:close/>
              </a:path>
              <a:path w="132715" h="131445">
                <a:moveTo>
                  <a:pt x="65719" y="56434"/>
                </a:moveTo>
                <a:lnTo>
                  <a:pt x="53339" y="35051"/>
                </a:lnTo>
                <a:lnTo>
                  <a:pt x="53339" y="76199"/>
                </a:lnTo>
                <a:lnTo>
                  <a:pt x="54623" y="76199"/>
                </a:lnTo>
                <a:lnTo>
                  <a:pt x="65719" y="56434"/>
                </a:lnTo>
                <a:close/>
              </a:path>
              <a:path w="132715" h="131445">
                <a:moveTo>
                  <a:pt x="77162" y="76199"/>
                </a:moveTo>
                <a:lnTo>
                  <a:pt x="65719" y="56434"/>
                </a:lnTo>
                <a:lnTo>
                  <a:pt x="54623" y="76199"/>
                </a:lnTo>
                <a:lnTo>
                  <a:pt x="77162" y="76199"/>
                </a:lnTo>
                <a:close/>
              </a:path>
              <a:path w="132715" h="131445">
                <a:moveTo>
                  <a:pt x="77723" y="76199"/>
                </a:moveTo>
                <a:lnTo>
                  <a:pt x="77723" y="35051"/>
                </a:lnTo>
                <a:lnTo>
                  <a:pt x="65719" y="56434"/>
                </a:lnTo>
                <a:lnTo>
                  <a:pt x="77162" y="76199"/>
                </a:lnTo>
                <a:lnTo>
                  <a:pt x="77723" y="76199"/>
                </a:lnTo>
                <a:close/>
              </a:path>
              <a:path w="132715" h="131445">
                <a:moveTo>
                  <a:pt x="80771" y="82434"/>
                </a:moveTo>
                <a:lnTo>
                  <a:pt x="80771" y="76199"/>
                </a:lnTo>
                <a:lnTo>
                  <a:pt x="77162" y="76199"/>
                </a:lnTo>
                <a:lnTo>
                  <a:pt x="80771" y="824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87211" y="55077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5">
                <a:moveTo>
                  <a:pt x="55081" y="54863"/>
                </a:moveTo>
                <a:lnTo>
                  <a:pt x="28955" y="9143"/>
                </a:lnTo>
                <a:lnTo>
                  <a:pt x="24383" y="3047"/>
                </a:lnTo>
                <a:lnTo>
                  <a:pt x="15239" y="0"/>
                </a:lnTo>
                <a:lnTo>
                  <a:pt x="9143" y="4571"/>
                </a:lnTo>
                <a:lnTo>
                  <a:pt x="1523" y="7619"/>
                </a:lnTo>
                <a:lnTo>
                  <a:pt x="0" y="16763"/>
                </a:lnTo>
                <a:lnTo>
                  <a:pt x="3047" y="24383"/>
                </a:lnTo>
                <a:lnTo>
                  <a:pt x="51815" y="107646"/>
                </a:lnTo>
                <a:lnTo>
                  <a:pt x="51815" y="54863"/>
                </a:lnTo>
                <a:lnTo>
                  <a:pt x="55081" y="54863"/>
                </a:lnTo>
                <a:close/>
              </a:path>
              <a:path w="132714" h="131445">
                <a:moveTo>
                  <a:pt x="65719" y="73480"/>
                </a:moveTo>
                <a:lnTo>
                  <a:pt x="55081" y="54863"/>
                </a:lnTo>
                <a:lnTo>
                  <a:pt x="51815" y="54863"/>
                </a:lnTo>
                <a:lnTo>
                  <a:pt x="51815" y="102107"/>
                </a:lnTo>
                <a:lnTo>
                  <a:pt x="53339" y="102107"/>
                </a:lnTo>
                <a:lnTo>
                  <a:pt x="53339" y="94487"/>
                </a:lnTo>
                <a:lnTo>
                  <a:pt x="65719" y="73480"/>
                </a:lnTo>
                <a:close/>
              </a:path>
              <a:path w="132714" h="131445">
                <a:moveTo>
                  <a:pt x="80771" y="105044"/>
                </a:moveTo>
                <a:lnTo>
                  <a:pt x="80771" y="102107"/>
                </a:lnTo>
                <a:lnTo>
                  <a:pt x="51815" y="102107"/>
                </a:lnTo>
                <a:lnTo>
                  <a:pt x="51815" y="107646"/>
                </a:lnTo>
                <a:lnTo>
                  <a:pt x="65531" y="131063"/>
                </a:lnTo>
                <a:lnTo>
                  <a:pt x="80771" y="105044"/>
                </a:lnTo>
                <a:close/>
              </a:path>
              <a:path w="132714" h="131445">
                <a:moveTo>
                  <a:pt x="77723" y="94487"/>
                </a:moveTo>
                <a:lnTo>
                  <a:pt x="65719" y="73480"/>
                </a:lnTo>
                <a:lnTo>
                  <a:pt x="53339" y="94487"/>
                </a:lnTo>
                <a:lnTo>
                  <a:pt x="77723" y="94487"/>
                </a:lnTo>
                <a:close/>
              </a:path>
              <a:path w="132714" h="131445">
                <a:moveTo>
                  <a:pt x="77723" y="102107"/>
                </a:moveTo>
                <a:lnTo>
                  <a:pt x="77723" y="94487"/>
                </a:lnTo>
                <a:lnTo>
                  <a:pt x="53339" y="94487"/>
                </a:lnTo>
                <a:lnTo>
                  <a:pt x="53339" y="102107"/>
                </a:lnTo>
                <a:lnTo>
                  <a:pt x="77723" y="102107"/>
                </a:lnTo>
                <a:close/>
              </a:path>
              <a:path w="132714" h="131445">
                <a:moveTo>
                  <a:pt x="76689" y="54863"/>
                </a:moveTo>
                <a:lnTo>
                  <a:pt x="55081" y="54863"/>
                </a:lnTo>
                <a:lnTo>
                  <a:pt x="65719" y="73480"/>
                </a:lnTo>
                <a:lnTo>
                  <a:pt x="76689" y="54863"/>
                </a:lnTo>
                <a:close/>
              </a:path>
              <a:path w="132714" h="131445">
                <a:moveTo>
                  <a:pt x="80771" y="102107"/>
                </a:moveTo>
                <a:lnTo>
                  <a:pt x="80771" y="54863"/>
                </a:lnTo>
                <a:lnTo>
                  <a:pt x="76689" y="54863"/>
                </a:lnTo>
                <a:lnTo>
                  <a:pt x="65719" y="73480"/>
                </a:lnTo>
                <a:lnTo>
                  <a:pt x="77723" y="94487"/>
                </a:lnTo>
                <a:lnTo>
                  <a:pt x="77723" y="102107"/>
                </a:lnTo>
                <a:lnTo>
                  <a:pt x="80771" y="102107"/>
                </a:lnTo>
                <a:close/>
              </a:path>
              <a:path w="132714" h="131445">
                <a:moveTo>
                  <a:pt x="132587" y="16763"/>
                </a:moveTo>
                <a:lnTo>
                  <a:pt x="129539" y="7619"/>
                </a:lnTo>
                <a:lnTo>
                  <a:pt x="123443" y="4571"/>
                </a:lnTo>
                <a:lnTo>
                  <a:pt x="115823" y="0"/>
                </a:lnTo>
                <a:lnTo>
                  <a:pt x="108203" y="3047"/>
                </a:lnTo>
                <a:lnTo>
                  <a:pt x="103631" y="9143"/>
                </a:lnTo>
                <a:lnTo>
                  <a:pt x="76689" y="54863"/>
                </a:lnTo>
                <a:lnTo>
                  <a:pt x="80771" y="54863"/>
                </a:lnTo>
                <a:lnTo>
                  <a:pt x="80771" y="105044"/>
                </a:lnTo>
                <a:lnTo>
                  <a:pt x="128015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34811" y="55077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5">
                <a:moveTo>
                  <a:pt x="55081" y="54863"/>
                </a:moveTo>
                <a:lnTo>
                  <a:pt x="28955" y="9143"/>
                </a:lnTo>
                <a:lnTo>
                  <a:pt x="24383" y="3047"/>
                </a:lnTo>
                <a:lnTo>
                  <a:pt x="15239" y="0"/>
                </a:lnTo>
                <a:lnTo>
                  <a:pt x="9143" y="4571"/>
                </a:lnTo>
                <a:lnTo>
                  <a:pt x="1523" y="7619"/>
                </a:lnTo>
                <a:lnTo>
                  <a:pt x="0" y="16763"/>
                </a:lnTo>
                <a:lnTo>
                  <a:pt x="3047" y="24383"/>
                </a:lnTo>
                <a:lnTo>
                  <a:pt x="51815" y="107646"/>
                </a:lnTo>
                <a:lnTo>
                  <a:pt x="51815" y="54863"/>
                </a:lnTo>
                <a:lnTo>
                  <a:pt x="55081" y="54863"/>
                </a:lnTo>
                <a:close/>
              </a:path>
              <a:path w="132714" h="131445">
                <a:moveTo>
                  <a:pt x="65719" y="73480"/>
                </a:moveTo>
                <a:lnTo>
                  <a:pt x="55081" y="54863"/>
                </a:lnTo>
                <a:lnTo>
                  <a:pt x="51815" y="54863"/>
                </a:lnTo>
                <a:lnTo>
                  <a:pt x="51815" y="102107"/>
                </a:lnTo>
                <a:lnTo>
                  <a:pt x="53339" y="102107"/>
                </a:lnTo>
                <a:lnTo>
                  <a:pt x="53339" y="94487"/>
                </a:lnTo>
                <a:lnTo>
                  <a:pt x="65719" y="73480"/>
                </a:lnTo>
                <a:close/>
              </a:path>
              <a:path w="132714" h="131445">
                <a:moveTo>
                  <a:pt x="80771" y="105044"/>
                </a:moveTo>
                <a:lnTo>
                  <a:pt x="80771" y="102107"/>
                </a:lnTo>
                <a:lnTo>
                  <a:pt x="51815" y="102107"/>
                </a:lnTo>
                <a:lnTo>
                  <a:pt x="51815" y="107646"/>
                </a:lnTo>
                <a:lnTo>
                  <a:pt x="65531" y="131063"/>
                </a:lnTo>
                <a:lnTo>
                  <a:pt x="80771" y="105044"/>
                </a:lnTo>
                <a:close/>
              </a:path>
              <a:path w="132714" h="131445">
                <a:moveTo>
                  <a:pt x="77723" y="94487"/>
                </a:moveTo>
                <a:lnTo>
                  <a:pt x="65719" y="73480"/>
                </a:lnTo>
                <a:lnTo>
                  <a:pt x="53339" y="94487"/>
                </a:lnTo>
                <a:lnTo>
                  <a:pt x="77723" y="94487"/>
                </a:lnTo>
                <a:close/>
              </a:path>
              <a:path w="132714" h="131445">
                <a:moveTo>
                  <a:pt x="77723" y="102107"/>
                </a:moveTo>
                <a:lnTo>
                  <a:pt x="77723" y="94487"/>
                </a:lnTo>
                <a:lnTo>
                  <a:pt x="53339" y="94487"/>
                </a:lnTo>
                <a:lnTo>
                  <a:pt x="53339" y="102107"/>
                </a:lnTo>
                <a:lnTo>
                  <a:pt x="77723" y="102107"/>
                </a:lnTo>
                <a:close/>
              </a:path>
              <a:path w="132714" h="131445">
                <a:moveTo>
                  <a:pt x="76689" y="54863"/>
                </a:moveTo>
                <a:lnTo>
                  <a:pt x="55081" y="54863"/>
                </a:lnTo>
                <a:lnTo>
                  <a:pt x="65719" y="73480"/>
                </a:lnTo>
                <a:lnTo>
                  <a:pt x="76689" y="54863"/>
                </a:lnTo>
                <a:close/>
              </a:path>
              <a:path w="132714" h="131445">
                <a:moveTo>
                  <a:pt x="80771" y="102107"/>
                </a:moveTo>
                <a:lnTo>
                  <a:pt x="80771" y="54863"/>
                </a:lnTo>
                <a:lnTo>
                  <a:pt x="76689" y="54863"/>
                </a:lnTo>
                <a:lnTo>
                  <a:pt x="65719" y="73480"/>
                </a:lnTo>
                <a:lnTo>
                  <a:pt x="77723" y="94487"/>
                </a:lnTo>
                <a:lnTo>
                  <a:pt x="77723" y="102107"/>
                </a:lnTo>
                <a:lnTo>
                  <a:pt x="80771" y="102107"/>
                </a:lnTo>
                <a:close/>
              </a:path>
              <a:path w="132714" h="131445">
                <a:moveTo>
                  <a:pt x="132587" y="16763"/>
                </a:moveTo>
                <a:lnTo>
                  <a:pt x="129539" y="7619"/>
                </a:lnTo>
                <a:lnTo>
                  <a:pt x="123443" y="4571"/>
                </a:lnTo>
                <a:lnTo>
                  <a:pt x="115823" y="0"/>
                </a:lnTo>
                <a:lnTo>
                  <a:pt x="108203" y="3047"/>
                </a:lnTo>
                <a:lnTo>
                  <a:pt x="103631" y="9143"/>
                </a:lnTo>
                <a:lnTo>
                  <a:pt x="76689" y="54863"/>
                </a:lnTo>
                <a:lnTo>
                  <a:pt x="80771" y="54863"/>
                </a:lnTo>
                <a:lnTo>
                  <a:pt x="80771" y="105044"/>
                </a:lnTo>
                <a:lnTo>
                  <a:pt x="128015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151876" y="5388863"/>
            <a:ext cx="562610" cy="320040"/>
          </a:xfrm>
          <a:custGeom>
            <a:avLst/>
            <a:gdLst/>
            <a:ahLst/>
            <a:cxnLst/>
            <a:rect l="l" t="t" r="r" b="b"/>
            <a:pathLst>
              <a:path w="562609" h="320039">
                <a:moveTo>
                  <a:pt x="280415" y="0"/>
                </a:moveTo>
                <a:lnTo>
                  <a:pt x="234790" y="2093"/>
                </a:lnTo>
                <a:lnTo>
                  <a:pt x="191560" y="8156"/>
                </a:lnTo>
                <a:lnTo>
                  <a:pt x="151293" y="17858"/>
                </a:lnTo>
                <a:lnTo>
                  <a:pt x="114556" y="30870"/>
                </a:lnTo>
                <a:lnTo>
                  <a:pt x="67307" y="55874"/>
                </a:lnTo>
                <a:lnTo>
                  <a:pt x="31190" y="86474"/>
                </a:lnTo>
                <a:lnTo>
                  <a:pt x="8116" y="121560"/>
                </a:lnTo>
                <a:lnTo>
                  <a:pt x="0" y="160019"/>
                </a:lnTo>
                <a:lnTo>
                  <a:pt x="925" y="173146"/>
                </a:lnTo>
                <a:lnTo>
                  <a:pt x="14240" y="210604"/>
                </a:lnTo>
                <a:lnTo>
                  <a:pt x="41874" y="244318"/>
                </a:lnTo>
                <a:lnTo>
                  <a:pt x="81914" y="273176"/>
                </a:lnTo>
                <a:lnTo>
                  <a:pt x="132448" y="296068"/>
                </a:lnTo>
                <a:lnTo>
                  <a:pt x="171021" y="307466"/>
                </a:lnTo>
                <a:lnTo>
                  <a:pt x="212840" y="315390"/>
                </a:lnTo>
                <a:lnTo>
                  <a:pt x="257339" y="319509"/>
                </a:lnTo>
                <a:lnTo>
                  <a:pt x="280415" y="320039"/>
                </a:lnTo>
                <a:lnTo>
                  <a:pt x="303503" y="319509"/>
                </a:lnTo>
                <a:lnTo>
                  <a:pt x="348083" y="315390"/>
                </a:lnTo>
                <a:lnTo>
                  <a:pt x="390048" y="307466"/>
                </a:lnTo>
                <a:lnTo>
                  <a:pt x="428813" y="296068"/>
                </a:lnTo>
                <a:lnTo>
                  <a:pt x="479678" y="273176"/>
                </a:lnTo>
                <a:lnTo>
                  <a:pt x="520052" y="244318"/>
                </a:lnTo>
                <a:lnTo>
                  <a:pt x="547957" y="210604"/>
                </a:lnTo>
                <a:lnTo>
                  <a:pt x="561419" y="173146"/>
                </a:lnTo>
                <a:lnTo>
                  <a:pt x="562355" y="160019"/>
                </a:lnTo>
                <a:lnTo>
                  <a:pt x="561419" y="146893"/>
                </a:lnTo>
                <a:lnTo>
                  <a:pt x="547957" y="109435"/>
                </a:lnTo>
                <a:lnTo>
                  <a:pt x="520052" y="75721"/>
                </a:lnTo>
                <a:lnTo>
                  <a:pt x="479678" y="46862"/>
                </a:lnTo>
                <a:lnTo>
                  <a:pt x="428813" y="23970"/>
                </a:lnTo>
                <a:lnTo>
                  <a:pt x="390048" y="12572"/>
                </a:lnTo>
                <a:lnTo>
                  <a:pt x="348083" y="4649"/>
                </a:lnTo>
                <a:lnTo>
                  <a:pt x="303503" y="530"/>
                </a:lnTo>
                <a:lnTo>
                  <a:pt x="280415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16240" y="5257800"/>
            <a:ext cx="832485" cy="582295"/>
          </a:xfrm>
          <a:custGeom>
            <a:avLst/>
            <a:gdLst/>
            <a:ahLst/>
            <a:cxnLst/>
            <a:rect l="l" t="t" r="r" b="b"/>
            <a:pathLst>
              <a:path w="832484" h="582295">
                <a:moveTo>
                  <a:pt x="416051" y="0"/>
                </a:moveTo>
                <a:lnTo>
                  <a:pt x="348852" y="3829"/>
                </a:lnTo>
                <a:lnTo>
                  <a:pt x="285000" y="14910"/>
                </a:lnTo>
                <a:lnTo>
                  <a:pt x="225372" y="32630"/>
                </a:lnTo>
                <a:lnTo>
                  <a:pt x="170846" y="56375"/>
                </a:lnTo>
                <a:lnTo>
                  <a:pt x="122300" y="85534"/>
                </a:lnTo>
                <a:lnTo>
                  <a:pt x="80613" y="119493"/>
                </a:lnTo>
                <a:lnTo>
                  <a:pt x="46661" y="157641"/>
                </a:lnTo>
                <a:lnTo>
                  <a:pt x="21323" y="199363"/>
                </a:lnTo>
                <a:lnTo>
                  <a:pt x="5477" y="244048"/>
                </a:lnTo>
                <a:lnTo>
                  <a:pt x="0" y="291083"/>
                </a:lnTo>
                <a:lnTo>
                  <a:pt x="1387" y="315063"/>
                </a:lnTo>
                <a:lnTo>
                  <a:pt x="12159" y="361289"/>
                </a:lnTo>
                <a:lnTo>
                  <a:pt x="32861" y="404717"/>
                </a:lnTo>
                <a:lnTo>
                  <a:pt x="62615" y="444761"/>
                </a:lnTo>
                <a:lnTo>
                  <a:pt x="100545" y="480837"/>
                </a:lnTo>
                <a:lnTo>
                  <a:pt x="145771" y="512360"/>
                </a:lnTo>
                <a:lnTo>
                  <a:pt x="197416" y="538743"/>
                </a:lnTo>
                <a:lnTo>
                  <a:pt x="254603" y="559403"/>
                </a:lnTo>
                <a:lnTo>
                  <a:pt x="316453" y="573753"/>
                </a:lnTo>
                <a:lnTo>
                  <a:pt x="382088" y="581208"/>
                </a:lnTo>
                <a:lnTo>
                  <a:pt x="416051" y="582167"/>
                </a:lnTo>
                <a:lnTo>
                  <a:pt x="450221" y="581208"/>
                </a:lnTo>
                <a:lnTo>
                  <a:pt x="516146" y="573753"/>
                </a:lnTo>
                <a:lnTo>
                  <a:pt x="578143" y="559403"/>
                </a:lnTo>
                <a:lnTo>
                  <a:pt x="635363" y="538743"/>
                </a:lnTo>
                <a:lnTo>
                  <a:pt x="686954" y="512360"/>
                </a:lnTo>
                <a:lnTo>
                  <a:pt x="732068" y="480837"/>
                </a:lnTo>
                <a:lnTo>
                  <a:pt x="769852" y="444761"/>
                </a:lnTo>
                <a:lnTo>
                  <a:pt x="799457" y="404717"/>
                </a:lnTo>
                <a:lnTo>
                  <a:pt x="820032" y="361289"/>
                </a:lnTo>
                <a:lnTo>
                  <a:pt x="830727" y="315063"/>
                </a:lnTo>
                <a:lnTo>
                  <a:pt x="832103" y="291083"/>
                </a:lnTo>
                <a:lnTo>
                  <a:pt x="830727" y="267310"/>
                </a:lnTo>
                <a:lnTo>
                  <a:pt x="820032" y="221374"/>
                </a:lnTo>
                <a:lnTo>
                  <a:pt x="799457" y="178093"/>
                </a:lnTo>
                <a:lnTo>
                  <a:pt x="769852" y="138082"/>
                </a:lnTo>
                <a:lnTo>
                  <a:pt x="732068" y="101952"/>
                </a:lnTo>
                <a:lnTo>
                  <a:pt x="686954" y="70316"/>
                </a:lnTo>
                <a:lnTo>
                  <a:pt x="635363" y="43788"/>
                </a:lnTo>
                <a:lnTo>
                  <a:pt x="578143" y="22979"/>
                </a:lnTo>
                <a:lnTo>
                  <a:pt x="516146" y="8502"/>
                </a:lnTo>
                <a:lnTo>
                  <a:pt x="450221" y="970"/>
                </a:lnTo>
                <a:lnTo>
                  <a:pt x="416051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44611" y="54864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8015" y="106679"/>
                </a:lnTo>
                <a:lnTo>
                  <a:pt x="65531" y="0"/>
                </a:lnTo>
                <a:lnTo>
                  <a:pt x="3047" y="106679"/>
                </a:lnTo>
                <a:lnTo>
                  <a:pt x="0" y="114299"/>
                </a:lnTo>
                <a:lnTo>
                  <a:pt x="1523" y="121919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8015"/>
                </a:lnTo>
                <a:lnTo>
                  <a:pt x="28955" y="121919"/>
                </a:lnTo>
                <a:lnTo>
                  <a:pt x="51815" y="81200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2434"/>
                </a:lnTo>
                <a:lnTo>
                  <a:pt x="103631" y="121919"/>
                </a:lnTo>
                <a:lnTo>
                  <a:pt x="108203" y="128015"/>
                </a:lnTo>
                <a:lnTo>
                  <a:pt x="115823" y="131063"/>
                </a:lnTo>
                <a:lnTo>
                  <a:pt x="123443" y="126491"/>
                </a:lnTo>
                <a:lnTo>
                  <a:pt x="129539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76199"/>
                </a:lnTo>
                <a:lnTo>
                  <a:pt x="53339" y="76199"/>
                </a:lnTo>
                <a:lnTo>
                  <a:pt x="53339" y="35051"/>
                </a:lnTo>
                <a:lnTo>
                  <a:pt x="77723" y="35051"/>
                </a:lnTo>
                <a:lnTo>
                  <a:pt x="77723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4623" y="76199"/>
                </a:moveTo>
                <a:lnTo>
                  <a:pt x="51815" y="76199"/>
                </a:lnTo>
                <a:lnTo>
                  <a:pt x="51815" y="81200"/>
                </a:lnTo>
                <a:lnTo>
                  <a:pt x="54623" y="76199"/>
                </a:lnTo>
                <a:close/>
              </a:path>
              <a:path w="132715" h="131445">
                <a:moveTo>
                  <a:pt x="77723" y="35051"/>
                </a:moveTo>
                <a:lnTo>
                  <a:pt x="53339" y="35051"/>
                </a:lnTo>
                <a:lnTo>
                  <a:pt x="65719" y="56434"/>
                </a:lnTo>
                <a:lnTo>
                  <a:pt x="77723" y="35051"/>
                </a:lnTo>
                <a:close/>
              </a:path>
              <a:path w="132715" h="131445">
                <a:moveTo>
                  <a:pt x="65719" y="56434"/>
                </a:moveTo>
                <a:lnTo>
                  <a:pt x="53339" y="35051"/>
                </a:lnTo>
                <a:lnTo>
                  <a:pt x="53339" y="76199"/>
                </a:lnTo>
                <a:lnTo>
                  <a:pt x="54623" y="76199"/>
                </a:lnTo>
                <a:lnTo>
                  <a:pt x="65719" y="56434"/>
                </a:lnTo>
                <a:close/>
              </a:path>
              <a:path w="132715" h="131445">
                <a:moveTo>
                  <a:pt x="77162" y="76199"/>
                </a:moveTo>
                <a:lnTo>
                  <a:pt x="65719" y="56434"/>
                </a:lnTo>
                <a:lnTo>
                  <a:pt x="54623" y="76199"/>
                </a:lnTo>
                <a:lnTo>
                  <a:pt x="77162" y="76199"/>
                </a:lnTo>
                <a:close/>
              </a:path>
              <a:path w="132715" h="131445">
                <a:moveTo>
                  <a:pt x="77723" y="76199"/>
                </a:moveTo>
                <a:lnTo>
                  <a:pt x="77723" y="35051"/>
                </a:lnTo>
                <a:lnTo>
                  <a:pt x="65719" y="56434"/>
                </a:lnTo>
                <a:lnTo>
                  <a:pt x="77162" y="76199"/>
                </a:lnTo>
                <a:lnTo>
                  <a:pt x="77723" y="76199"/>
                </a:lnTo>
                <a:close/>
              </a:path>
              <a:path w="132715" h="131445">
                <a:moveTo>
                  <a:pt x="80771" y="82434"/>
                </a:moveTo>
                <a:lnTo>
                  <a:pt x="80771" y="76199"/>
                </a:lnTo>
                <a:lnTo>
                  <a:pt x="77162" y="76199"/>
                </a:lnTo>
                <a:lnTo>
                  <a:pt x="80771" y="824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097011" y="54864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8015" y="106679"/>
                </a:lnTo>
                <a:lnTo>
                  <a:pt x="65531" y="0"/>
                </a:lnTo>
                <a:lnTo>
                  <a:pt x="3047" y="106679"/>
                </a:lnTo>
                <a:lnTo>
                  <a:pt x="0" y="114299"/>
                </a:lnTo>
                <a:lnTo>
                  <a:pt x="1523" y="121919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8015"/>
                </a:lnTo>
                <a:lnTo>
                  <a:pt x="28955" y="121919"/>
                </a:lnTo>
                <a:lnTo>
                  <a:pt x="51815" y="81200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2434"/>
                </a:lnTo>
                <a:lnTo>
                  <a:pt x="103631" y="121919"/>
                </a:lnTo>
                <a:lnTo>
                  <a:pt x="108203" y="128015"/>
                </a:lnTo>
                <a:lnTo>
                  <a:pt x="115823" y="131063"/>
                </a:lnTo>
                <a:lnTo>
                  <a:pt x="123443" y="126491"/>
                </a:lnTo>
                <a:lnTo>
                  <a:pt x="129539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76199"/>
                </a:lnTo>
                <a:lnTo>
                  <a:pt x="53339" y="76199"/>
                </a:lnTo>
                <a:lnTo>
                  <a:pt x="53339" y="35051"/>
                </a:lnTo>
                <a:lnTo>
                  <a:pt x="77723" y="35051"/>
                </a:lnTo>
                <a:lnTo>
                  <a:pt x="77723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4623" y="76199"/>
                </a:moveTo>
                <a:lnTo>
                  <a:pt x="51815" y="76199"/>
                </a:lnTo>
                <a:lnTo>
                  <a:pt x="51815" y="81200"/>
                </a:lnTo>
                <a:lnTo>
                  <a:pt x="54623" y="76199"/>
                </a:lnTo>
                <a:close/>
              </a:path>
              <a:path w="132715" h="131445">
                <a:moveTo>
                  <a:pt x="77723" y="35051"/>
                </a:moveTo>
                <a:lnTo>
                  <a:pt x="53339" y="35051"/>
                </a:lnTo>
                <a:lnTo>
                  <a:pt x="65719" y="56434"/>
                </a:lnTo>
                <a:lnTo>
                  <a:pt x="77723" y="35051"/>
                </a:lnTo>
                <a:close/>
              </a:path>
              <a:path w="132715" h="131445">
                <a:moveTo>
                  <a:pt x="65719" y="56434"/>
                </a:moveTo>
                <a:lnTo>
                  <a:pt x="53339" y="35051"/>
                </a:lnTo>
                <a:lnTo>
                  <a:pt x="53339" y="76199"/>
                </a:lnTo>
                <a:lnTo>
                  <a:pt x="54623" y="76199"/>
                </a:lnTo>
                <a:lnTo>
                  <a:pt x="65719" y="56434"/>
                </a:lnTo>
                <a:close/>
              </a:path>
              <a:path w="132715" h="131445">
                <a:moveTo>
                  <a:pt x="77162" y="76199"/>
                </a:moveTo>
                <a:lnTo>
                  <a:pt x="65719" y="56434"/>
                </a:lnTo>
                <a:lnTo>
                  <a:pt x="54623" y="76199"/>
                </a:lnTo>
                <a:lnTo>
                  <a:pt x="77162" y="76199"/>
                </a:lnTo>
                <a:close/>
              </a:path>
              <a:path w="132715" h="131445">
                <a:moveTo>
                  <a:pt x="77723" y="76199"/>
                </a:moveTo>
                <a:lnTo>
                  <a:pt x="77723" y="35051"/>
                </a:lnTo>
                <a:lnTo>
                  <a:pt x="65719" y="56434"/>
                </a:lnTo>
                <a:lnTo>
                  <a:pt x="77162" y="76199"/>
                </a:lnTo>
                <a:lnTo>
                  <a:pt x="77723" y="76199"/>
                </a:lnTo>
                <a:close/>
              </a:path>
              <a:path w="132715" h="131445">
                <a:moveTo>
                  <a:pt x="80771" y="82434"/>
                </a:moveTo>
                <a:lnTo>
                  <a:pt x="80771" y="76199"/>
                </a:lnTo>
                <a:lnTo>
                  <a:pt x="77162" y="76199"/>
                </a:lnTo>
                <a:lnTo>
                  <a:pt x="80771" y="824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30411" y="55077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5081" y="54863"/>
                </a:moveTo>
                <a:lnTo>
                  <a:pt x="28955" y="9143"/>
                </a:lnTo>
                <a:lnTo>
                  <a:pt x="24383" y="3047"/>
                </a:lnTo>
                <a:lnTo>
                  <a:pt x="15239" y="0"/>
                </a:lnTo>
                <a:lnTo>
                  <a:pt x="9143" y="4571"/>
                </a:lnTo>
                <a:lnTo>
                  <a:pt x="1523" y="7619"/>
                </a:lnTo>
                <a:lnTo>
                  <a:pt x="0" y="16763"/>
                </a:lnTo>
                <a:lnTo>
                  <a:pt x="3047" y="24383"/>
                </a:lnTo>
                <a:lnTo>
                  <a:pt x="51815" y="107646"/>
                </a:lnTo>
                <a:lnTo>
                  <a:pt x="51815" y="54863"/>
                </a:lnTo>
                <a:lnTo>
                  <a:pt x="55081" y="54863"/>
                </a:lnTo>
                <a:close/>
              </a:path>
              <a:path w="132715" h="131445">
                <a:moveTo>
                  <a:pt x="65719" y="73480"/>
                </a:moveTo>
                <a:lnTo>
                  <a:pt x="55081" y="54863"/>
                </a:lnTo>
                <a:lnTo>
                  <a:pt x="51815" y="54863"/>
                </a:lnTo>
                <a:lnTo>
                  <a:pt x="51815" y="102107"/>
                </a:lnTo>
                <a:lnTo>
                  <a:pt x="53339" y="102107"/>
                </a:lnTo>
                <a:lnTo>
                  <a:pt x="53339" y="94487"/>
                </a:lnTo>
                <a:lnTo>
                  <a:pt x="65719" y="73480"/>
                </a:lnTo>
                <a:close/>
              </a:path>
              <a:path w="132715" h="131445">
                <a:moveTo>
                  <a:pt x="80771" y="105044"/>
                </a:moveTo>
                <a:lnTo>
                  <a:pt x="80771" y="102107"/>
                </a:lnTo>
                <a:lnTo>
                  <a:pt x="51815" y="102107"/>
                </a:lnTo>
                <a:lnTo>
                  <a:pt x="51815" y="107646"/>
                </a:lnTo>
                <a:lnTo>
                  <a:pt x="65531" y="131063"/>
                </a:lnTo>
                <a:lnTo>
                  <a:pt x="80771" y="105044"/>
                </a:lnTo>
                <a:close/>
              </a:path>
              <a:path w="132715" h="131445">
                <a:moveTo>
                  <a:pt x="77723" y="94487"/>
                </a:moveTo>
                <a:lnTo>
                  <a:pt x="65719" y="73480"/>
                </a:lnTo>
                <a:lnTo>
                  <a:pt x="53339" y="94487"/>
                </a:lnTo>
                <a:lnTo>
                  <a:pt x="77723" y="94487"/>
                </a:lnTo>
                <a:close/>
              </a:path>
              <a:path w="132715" h="131445">
                <a:moveTo>
                  <a:pt x="77723" y="102107"/>
                </a:moveTo>
                <a:lnTo>
                  <a:pt x="77723" y="94487"/>
                </a:lnTo>
                <a:lnTo>
                  <a:pt x="53339" y="94487"/>
                </a:lnTo>
                <a:lnTo>
                  <a:pt x="53339" y="102107"/>
                </a:lnTo>
                <a:lnTo>
                  <a:pt x="77723" y="102107"/>
                </a:lnTo>
                <a:close/>
              </a:path>
              <a:path w="132715" h="131445">
                <a:moveTo>
                  <a:pt x="76689" y="54863"/>
                </a:moveTo>
                <a:lnTo>
                  <a:pt x="55081" y="54863"/>
                </a:lnTo>
                <a:lnTo>
                  <a:pt x="65719" y="73480"/>
                </a:lnTo>
                <a:lnTo>
                  <a:pt x="76689" y="54863"/>
                </a:lnTo>
                <a:close/>
              </a:path>
              <a:path w="132715" h="131445">
                <a:moveTo>
                  <a:pt x="80771" y="102107"/>
                </a:moveTo>
                <a:lnTo>
                  <a:pt x="80771" y="54863"/>
                </a:lnTo>
                <a:lnTo>
                  <a:pt x="76689" y="54863"/>
                </a:lnTo>
                <a:lnTo>
                  <a:pt x="65719" y="73480"/>
                </a:lnTo>
                <a:lnTo>
                  <a:pt x="77723" y="94487"/>
                </a:lnTo>
                <a:lnTo>
                  <a:pt x="77723" y="102107"/>
                </a:lnTo>
                <a:lnTo>
                  <a:pt x="80771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29539" y="7619"/>
                </a:lnTo>
                <a:lnTo>
                  <a:pt x="123443" y="4571"/>
                </a:lnTo>
                <a:lnTo>
                  <a:pt x="115823" y="0"/>
                </a:lnTo>
                <a:lnTo>
                  <a:pt x="108203" y="3047"/>
                </a:lnTo>
                <a:lnTo>
                  <a:pt x="103631" y="9143"/>
                </a:lnTo>
                <a:lnTo>
                  <a:pt x="76689" y="54863"/>
                </a:lnTo>
                <a:lnTo>
                  <a:pt x="80771" y="54863"/>
                </a:lnTo>
                <a:lnTo>
                  <a:pt x="80771" y="105044"/>
                </a:lnTo>
                <a:lnTo>
                  <a:pt x="128015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82811" y="55077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5081" y="54863"/>
                </a:moveTo>
                <a:lnTo>
                  <a:pt x="28955" y="9143"/>
                </a:lnTo>
                <a:lnTo>
                  <a:pt x="24383" y="3047"/>
                </a:lnTo>
                <a:lnTo>
                  <a:pt x="15239" y="0"/>
                </a:lnTo>
                <a:lnTo>
                  <a:pt x="9143" y="4571"/>
                </a:lnTo>
                <a:lnTo>
                  <a:pt x="1523" y="7619"/>
                </a:lnTo>
                <a:lnTo>
                  <a:pt x="0" y="16763"/>
                </a:lnTo>
                <a:lnTo>
                  <a:pt x="3047" y="24383"/>
                </a:lnTo>
                <a:lnTo>
                  <a:pt x="51815" y="107646"/>
                </a:lnTo>
                <a:lnTo>
                  <a:pt x="51815" y="54863"/>
                </a:lnTo>
                <a:lnTo>
                  <a:pt x="55081" y="54863"/>
                </a:lnTo>
                <a:close/>
              </a:path>
              <a:path w="132715" h="131445">
                <a:moveTo>
                  <a:pt x="65719" y="73480"/>
                </a:moveTo>
                <a:lnTo>
                  <a:pt x="55081" y="54863"/>
                </a:lnTo>
                <a:lnTo>
                  <a:pt x="51815" y="54863"/>
                </a:lnTo>
                <a:lnTo>
                  <a:pt x="51815" y="102107"/>
                </a:lnTo>
                <a:lnTo>
                  <a:pt x="53339" y="102107"/>
                </a:lnTo>
                <a:lnTo>
                  <a:pt x="53339" y="94487"/>
                </a:lnTo>
                <a:lnTo>
                  <a:pt x="65719" y="73480"/>
                </a:lnTo>
                <a:close/>
              </a:path>
              <a:path w="132715" h="131445">
                <a:moveTo>
                  <a:pt x="80771" y="105044"/>
                </a:moveTo>
                <a:lnTo>
                  <a:pt x="80771" y="102107"/>
                </a:lnTo>
                <a:lnTo>
                  <a:pt x="51815" y="102107"/>
                </a:lnTo>
                <a:lnTo>
                  <a:pt x="51815" y="107646"/>
                </a:lnTo>
                <a:lnTo>
                  <a:pt x="65531" y="131063"/>
                </a:lnTo>
                <a:lnTo>
                  <a:pt x="80771" y="105044"/>
                </a:lnTo>
                <a:close/>
              </a:path>
              <a:path w="132715" h="131445">
                <a:moveTo>
                  <a:pt x="77723" y="94487"/>
                </a:moveTo>
                <a:lnTo>
                  <a:pt x="65719" y="73480"/>
                </a:lnTo>
                <a:lnTo>
                  <a:pt x="53339" y="94487"/>
                </a:lnTo>
                <a:lnTo>
                  <a:pt x="77723" y="94487"/>
                </a:lnTo>
                <a:close/>
              </a:path>
              <a:path w="132715" h="131445">
                <a:moveTo>
                  <a:pt x="77723" y="102107"/>
                </a:moveTo>
                <a:lnTo>
                  <a:pt x="77723" y="94487"/>
                </a:lnTo>
                <a:lnTo>
                  <a:pt x="53339" y="94487"/>
                </a:lnTo>
                <a:lnTo>
                  <a:pt x="53339" y="102107"/>
                </a:lnTo>
                <a:lnTo>
                  <a:pt x="77723" y="102107"/>
                </a:lnTo>
                <a:close/>
              </a:path>
              <a:path w="132715" h="131445">
                <a:moveTo>
                  <a:pt x="76689" y="54863"/>
                </a:moveTo>
                <a:lnTo>
                  <a:pt x="55081" y="54863"/>
                </a:lnTo>
                <a:lnTo>
                  <a:pt x="65719" y="73480"/>
                </a:lnTo>
                <a:lnTo>
                  <a:pt x="76689" y="54863"/>
                </a:lnTo>
                <a:close/>
              </a:path>
              <a:path w="132715" h="131445">
                <a:moveTo>
                  <a:pt x="80771" y="102107"/>
                </a:moveTo>
                <a:lnTo>
                  <a:pt x="80771" y="54863"/>
                </a:lnTo>
                <a:lnTo>
                  <a:pt x="76689" y="54863"/>
                </a:lnTo>
                <a:lnTo>
                  <a:pt x="65719" y="73480"/>
                </a:lnTo>
                <a:lnTo>
                  <a:pt x="77723" y="94487"/>
                </a:lnTo>
                <a:lnTo>
                  <a:pt x="77723" y="102107"/>
                </a:lnTo>
                <a:lnTo>
                  <a:pt x="80771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29539" y="7619"/>
                </a:lnTo>
                <a:lnTo>
                  <a:pt x="123443" y="4571"/>
                </a:lnTo>
                <a:lnTo>
                  <a:pt x="115823" y="0"/>
                </a:lnTo>
                <a:lnTo>
                  <a:pt x="108203" y="3047"/>
                </a:lnTo>
                <a:lnTo>
                  <a:pt x="103631" y="9143"/>
                </a:lnTo>
                <a:lnTo>
                  <a:pt x="76689" y="54863"/>
                </a:lnTo>
                <a:lnTo>
                  <a:pt x="80771" y="54863"/>
                </a:lnTo>
                <a:lnTo>
                  <a:pt x="80771" y="105044"/>
                </a:lnTo>
                <a:lnTo>
                  <a:pt x="128015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58811" y="4572000"/>
            <a:ext cx="132715" cy="1905000"/>
          </a:xfrm>
          <a:custGeom>
            <a:avLst/>
            <a:gdLst/>
            <a:ahLst/>
            <a:cxnLst/>
            <a:rect l="l" t="t" r="r" b="b"/>
            <a:pathLst>
              <a:path w="132715" h="1905000">
                <a:moveTo>
                  <a:pt x="132587" y="114299"/>
                </a:moveTo>
                <a:lnTo>
                  <a:pt x="128015" y="106679"/>
                </a:lnTo>
                <a:lnTo>
                  <a:pt x="65531" y="0"/>
                </a:lnTo>
                <a:lnTo>
                  <a:pt x="3047" y="106679"/>
                </a:lnTo>
                <a:lnTo>
                  <a:pt x="0" y="114299"/>
                </a:lnTo>
                <a:lnTo>
                  <a:pt x="1523" y="121919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8015"/>
                </a:lnTo>
                <a:lnTo>
                  <a:pt x="28955" y="121919"/>
                </a:lnTo>
                <a:lnTo>
                  <a:pt x="51815" y="81200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2434"/>
                </a:lnTo>
                <a:lnTo>
                  <a:pt x="103631" y="121919"/>
                </a:lnTo>
                <a:lnTo>
                  <a:pt x="108203" y="128015"/>
                </a:lnTo>
                <a:lnTo>
                  <a:pt x="115823" y="131063"/>
                </a:lnTo>
                <a:lnTo>
                  <a:pt x="123443" y="126491"/>
                </a:lnTo>
                <a:lnTo>
                  <a:pt x="129539" y="121919"/>
                </a:lnTo>
                <a:lnTo>
                  <a:pt x="132587" y="114299"/>
                </a:lnTo>
                <a:close/>
              </a:path>
              <a:path w="132715" h="1905000">
                <a:moveTo>
                  <a:pt x="80771" y="82434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81200"/>
                </a:lnTo>
                <a:lnTo>
                  <a:pt x="53339" y="78485"/>
                </a:lnTo>
                <a:lnTo>
                  <a:pt x="53339" y="35051"/>
                </a:lnTo>
                <a:lnTo>
                  <a:pt x="77723" y="35051"/>
                </a:lnTo>
                <a:lnTo>
                  <a:pt x="77723" y="77169"/>
                </a:lnTo>
                <a:lnTo>
                  <a:pt x="80771" y="82434"/>
                </a:lnTo>
                <a:close/>
              </a:path>
              <a:path w="132715" h="1905000">
                <a:moveTo>
                  <a:pt x="80771" y="1904999"/>
                </a:moveTo>
                <a:lnTo>
                  <a:pt x="80771" y="82434"/>
                </a:lnTo>
                <a:lnTo>
                  <a:pt x="65719" y="56434"/>
                </a:lnTo>
                <a:lnTo>
                  <a:pt x="51815" y="81200"/>
                </a:lnTo>
                <a:lnTo>
                  <a:pt x="51815" y="1904999"/>
                </a:lnTo>
                <a:lnTo>
                  <a:pt x="80771" y="1904999"/>
                </a:lnTo>
                <a:close/>
              </a:path>
              <a:path w="132715" h="1905000">
                <a:moveTo>
                  <a:pt x="77723" y="35051"/>
                </a:moveTo>
                <a:lnTo>
                  <a:pt x="53339" y="35051"/>
                </a:lnTo>
                <a:lnTo>
                  <a:pt x="65719" y="56434"/>
                </a:lnTo>
                <a:lnTo>
                  <a:pt x="77723" y="35051"/>
                </a:lnTo>
                <a:close/>
              </a:path>
              <a:path w="132715" h="1905000">
                <a:moveTo>
                  <a:pt x="65719" y="56434"/>
                </a:moveTo>
                <a:lnTo>
                  <a:pt x="53339" y="35051"/>
                </a:lnTo>
                <a:lnTo>
                  <a:pt x="53339" y="78485"/>
                </a:lnTo>
                <a:lnTo>
                  <a:pt x="65719" y="56434"/>
                </a:lnTo>
                <a:close/>
              </a:path>
              <a:path w="132715" h="1905000">
                <a:moveTo>
                  <a:pt x="77723" y="77169"/>
                </a:moveTo>
                <a:lnTo>
                  <a:pt x="77723" y="35051"/>
                </a:lnTo>
                <a:lnTo>
                  <a:pt x="65719" y="56434"/>
                </a:lnTo>
                <a:lnTo>
                  <a:pt x="77723" y="7716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553200" y="4916423"/>
            <a:ext cx="291465" cy="1303020"/>
          </a:xfrm>
          <a:custGeom>
            <a:avLst/>
            <a:gdLst/>
            <a:ahLst/>
            <a:cxnLst/>
            <a:rect l="l" t="t" r="r" b="b"/>
            <a:pathLst>
              <a:path w="291465" h="1303020">
                <a:moveTo>
                  <a:pt x="132587" y="42671"/>
                </a:moveTo>
                <a:lnTo>
                  <a:pt x="128015" y="35051"/>
                </a:lnTo>
                <a:lnTo>
                  <a:pt x="120395" y="32003"/>
                </a:lnTo>
                <a:lnTo>
                  <a:pt x="0" y="0"/>
                </a:lnTo>
                <a:lnTo>
                  <a:pt x="10667" y="42138"/>
                </a:lnTo>
                <a:lnTo>
                  <a:pt x="10667" y="30479"/>
                </a:lnTo>
                <a:lnTo>
                  <a:pt x="30479" y="10667"/>
                </a:lnTo>
                <a:lnTo>
                  <a:pt x="44195" y="22859"/>
                </a:lnTo>
                <a:lnTo>
                  <a:pt x="64436" y="47148"/>
                </a:lnTo>
                <a:lnTo>
                  <a:pt x="112775" y="60959"/>
                </a:lnTo>
                <a:lnTo>
                  <a:pt x="120395" y="62483"/>
                </a:lnTo>
                <a:lnTo>
                  <a:pt x="128015" y="57911"/>
                </a:lnTo>
                <a:lnTo>
                  <a:pt x="129539" y="50291"/>
                </a:lnTo>
                <a:lnTo>
                  <a:pt x="132587" y="42671"/>
                </a:lnTo>
                <a:close/>
              </a:path>
              <a:path w="291465" h="1303020">
                <a:moveTo>
                  <a:pt x="263651" y="881525"/>
                </a:moveTo>
                <a:lnTo>
                  <a:pt x="263651" y="643127"/>
                </a:lnTo>
                <a:lnTo>
                  <a:pt x="260603" y="729995"/>
                </a:lnTo>
                <a:lnTo>
                  <a:pt x="256031" y="772667"/>
                </a:lnTo>
                <a:lnTo>
                  <a:pt x="240791" y="858011"/>
                </a:lnTo>
                <a:lnTo>
                  <a:pt x="230123" y="899159"/>
                </a:lnTo>
                <a:lnTo>
                  <a:pt x="216407" y="941831"/>
                </a:lnTo>
                <a:lnTo>
                  <a:pt x="201167" y="982979"/>
                </a:lnTo>
                <a:lnTo>
                  <a:pt x="184403" y="1022603"/>
                </a:lnTo>
                <a:lnTo>
                  <a:pt x="166115" y="1062227"/>
                </a:lnTo>
                <a:lnTo>
                  <a:pt x="144779" y="1101851"/>
                </a:lnTo>
                <a:lnTo>
                  <a:pt x="121919" y="1139951"/>
                </a:lnTo>
                <a:lnTo>
                  <a:pt x="96011" y="1178051"/>
                </a:lnTo>
                <a:lnTo>
                  <a:pt x="39623" y="1249679"/>
                </a:lnTo>
                <a:lnTo>
                  <a:pt x="7619" y="1283207"/>
                </a:lnTo>
                <a:lnTo>
                  <a:pt x="28955" y="1303019"/>
                </a:lnTo>
                <a:lnTo>
                  <a:pt x="60959" y="1267967"/>
                </a:lnTo>
                <a:lnTo>
                  <a:pt x="91439" y="1231391"/>
                </a:lnTo>
                <a:lnTo>
                  <a:pt x="120395" y="1193291"/>
                </a:lnTo>
                <a:lnTo>
                  <a:pt x="146303" y="1155191"/>
                </a:lnTo>
                <a:lnTo>
                  <a:pt x="169163" y="1115567"/>
                </a:lnTo>
                <a:lnTo>
                  <a:pt x="192023" y="1074419"/>
                </a:lnTo>
                <a:lnTo>
                  <a:pt x="210311" y="1034795"/>
                </a:lnTo>
                <a:lnTo>
                  <a:pt x="228599" y="992123"/>
                </a:lnTo>
                <a:lnTo>
                  <a:pt x="243839" y="949451"/>
                </a:lnTo>
                <a:lnTo>
                  <a:pt x="257555" y="906779"/>
                </a:lnTo>
                <a:lnTo>
                  <a:pt x="263651" y="881525"/>
                </a:lnTo>
                <a:close/>
              </a:path>
              <a:path w="291465" h="1303020">
                <a:moveTo>
                  <a:pt x="64436" y="47148"/>
                </a:moveTo>
                <a:lnTo>
                  <a:pt x="44195" y="22859"/>
                </a:lnTo>
                <a:lnTo>
                  <a:pt x="30479" y="10667"/>
                </a:lnTo>
                <a:lnTo>
                  <a:pt x="10667" y="30479"/>
                </a:lnTo>
                <a:lnTo>
                  <a:pt x="16763" y="36575"/>
                </a:lnTo>
                <a:lnTo>
                  <a:pt x="16763" y="33527"/>
                </a:lnTo>
                <a:lnTo>
                  <a:pt x="35051" y="16763"/>
                </a:lnTo>
                <a:lnTo>
                  <a:pt x="40669" y="40358"/>
                </a:lnTo>
                <a:lnTo>
                  <a:pt x="64436" y="47148"/>
                </a:lnTo>
                <a:close/>
              </a:path>
              <a:path w="291465" h="1303020">
                <a:moveTo>
                  <a:pt x="60959" y="120395"/>
                </a:moveTo>
                <a:lnTo>
                  <a:pt x="57911" y="112775"/>
                </a:lnTo>
                <a:lnTo>
                  <a:pt x="48143" y="71747"/>
                </a:lnTo>
                <a:lnTo>
                  <a:pt x="22859" y="42671"/>
                </a:lnTo>
                <a:lnTo>
                  <a:pt x="10667" y="30479"/>
                </a:lnTo>
                <a:lnTo>
                  <a:pt x="10667" y="42138"/>
                </a:lnTo>
                <a:lnTo>
                  <a:pt x="30479" y="120395"/>
                </a:lnTo>
                <a:lnTo>
                  <a:pt x="32003" y="128015"/>
                </a:lnTo>
                <a:lnTo>
                  <a:pt x="41147" y="132587"/>
                </a:lnTo>
                <a:lnTo>
                  <a:pt x="48767" y="129539"/>
                </a:lnTo>
                <a:lnTo>
                  <a:pt x="56387" y="128015"/>
                </a:lnTo>
                <a:lnTo>
                  <a:pt x="60959" y="120395"/>
                </a:lnTo>
                <a:close/>
              </a:path>
              <a:path w="291465" h="1303020">
                <a:moveTo>
                  <a:pt x="40669" y="40358"/>
                </a:moveTo>
                <a:lnTo>
                  <a:pt x="35051" y="16763"/>
                </a:lnTo>
                <a:lnTo>
                  <a:pt x="16763" y="33527"/>
                </a:lnTo>
                <a:lnTo>
                  <a:pt x="40669" y="40358"/>
                </a:lnTo>
                <a:close/>
              </a:path>
              <a:path w="291465" h="1303020">
                <a:moveTo>
                  <a:pt x="48143" y="71747"/>
                </a:moveTo>
                <a:lnTo>
                  <a:pt x="40669" y="40358"/>
                </a:lnTo>
                <a:lnTo>
                  <a:pt x="16763" y="33527"/>
                </a:lnTo>
                <a:lnTo>
                  <a:pt x="16763" y="36575"/>
                </a:lnTo>
                <a:lnTo>
                  <a:pt x="22859" y="42671"/>
                </a:lnTo>
                <a:lnTo>
                  <a:pt x="48143" y="71747"/>
                </a:lnTo>
                <a:close/>
              </a:path>
              <a:path w="291465" h="1303020">
                <a:moveTo>
                  <a:pt x="291083" y="685799"/>
                </a:moveTo>
                <a:lnTo>
                  <a:pt x="291083" y="641603"/>
                </a:lnTo>
                <a:lnTo>
                  <a:pt x="289559" y="597407"/>
                </a:lnTo>
                <a:lnTo>
                  <a:pt x="286511" y="553211"/>
                </a:lnTo>
                <a:lnTo>
                  <a:pt x="280415" y="509015"/>
                </a:lnTo>
                <a:lnTo>
                  <a:pt x="272795" y="464819"/>
                </a:lnTo>
                <a:lnTo>
                  <a:pt x="262127" y="420623"/>
                </a:lnTo>
                <a:lnTo>
                  <a:pt x="249935" y="377951"/>
                </a:lnTo>
                <a:lnTo>
                  <a:pt x="234695" y="335279"/>
                </a:lnTo>
                <a:lnTo>
                  <a:pt x="217931" y="294131"/>
                </a:lnTo>
                <a:lnTo>
                  <a:pt x="199643" y="251459"/>
                </a:lnTo>
                <a:lnTo>
                  <a:pt x="179831" y="211835"/>
                </a:lnTo>
                <a:lnTo>
                  <a:pt x="156971" y="172211"/>
                </a:lnTo>
                <a:lnTo>
                  <a:pt x="131063" y="132587"/>
                </a:lnTo>
                <a:lnTo>
                  <a:pt x="103631" y="96011"/>
                </a:lnTo>
                <a:lnTo>
                  <a:pt x="74675" y="59435"/>
                </a:lnTo>
                <a:lnTo>
                  <a:pt x="40669" y="40358"/>
                </a:lnTo>
                <a:lnTo>
                  <a:pt x="48143" y="71747"/>
                </a:lnTo>
                <a:lnTo>
                  <a:pt x="53339" y="77723"/>
                </a:lnTo>
                <a:lnTo>
                  <a:pt x="82295" y="112775"/>
                </a:lnTo>
                <a:lnTo>
                  <a:pt x="108203" y="149351"/>
                </a:lnTo>
                <a:lnTo>
                  <a:pt x="132587" y="187451"/>
                </a:lnTo>
                <a:lnTo>
                  <a:pt x="153923" y="225551"/>
                </a:lnTo>
                <a:lnTo>
                  <a:pt x="173735" y="265175"/>
                </a:lnTo>
                <a:lnTo>
                  <a:pt x="192023" y="304799"/>
                </a:lnTo>
                <a:lnTo>
                  <a:pt x="208787" y="345947"/>
                </a:lnTo>
                <a:lnTo>
                  <a:pt x="222503" y="387095"/>
                </a:lnTo>
                <a:lnTo>
                  <a:pt x="234695" y="429767"/>
                </a:lnTo>
                <a:lnTo>
                  <a:pt x="243839" y="470915"/>
                </a:lnTo>
                <a:lnTo>
                  <a:pt x="251459" y="513587"/>
                </a:lnTo>
                <a:lnTo>
                  <a:pt x="257555" y="556259"/>
                </a:lnTo>
                <a:lnTo>
                  <a:pt x="262127" y="600455"/>
                </a:lnTo>
                <a:lnTo>
                  <a:pt x="263651" y="643127"/>
                </a:lnTo>
                <a:lnTo>
                  <a:pt x="263651" y="881525"/>
                </a:lnTo>
                <a:lnTo>
                  <a:pt x="268223" y="862583"/>
                </a:lnTo>
                <a:lnTo>
                  <a:pt x="277367" y="819911"/>
                </a:lnTo>
                <a:lnTo>
                  <a:pt x="283463" y="775715"/>
                </a:lnTo>
                <a:lnTo>
                  <a:pt x="288035" y="731519"/>
                </a:lnTo>
                <a:lnTo>
                  <a:pt x="291083" y="68579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804403" y="4916423"/>
            <a:ext cx="292735" cy="1303020"/>
          </a:xfrm>
          <a:custGeom>
            <a:avLst/>
            <a:gdLst/>
            <a:ahLst/>
            <a:cxnLst/>
            <a:rect l="l" t="t" r="r" b="b"/>
            <a:pathLst>
              <a:path w="292734" h="1303020">
                <a:moveTo>
                  <a:pt x="253163" y="40059"/>
                </a:moveTo>
                <a:lnTo>
                  <a:pt x="219455" y="57911"/>
                </a:lnTo>
                <a:lnTo>
                  <a:pt x="188975" y="94487"/>
                </a:lnTo>
                <a:lnTo>
                  <a:pt x="161543" y="132587"/>
                </a:lnTo>
                <a:lnTo>
                  <a:pt x="137159" y="170687"/>
                </a:lnTo>
                <a:lnTo>
                  <a:pt x="114299" y="210311"/>
                </a:lnTo>
                <a:lnTo>
                  <a:pt x="92963" y="251459"/>
                </a:lnTo>
                <a:lnTo>
                  <a:pt x="74675" y="292607"/>
                </a:lnTo>
                <a:lnTo>
                  <a:pt x="57911" y="335279"/>
                </a:lnTo>
                <a:lnTo>
                  <a:pt x="42671" y="377951"/>
                </a:lnTo>
                <a:lnTo>
                  <a:pt x="30479" y="420623"/>
                </a:lnTo>
                <a:lnTo>
                  <a:pt x="19811" y="463295"/>
                </a:lnTo>
                <a:lnTo>
                  <a:pt x="12191" y="507491"/>
                </a:lnTo>
                <a:lnTo>
                  <a:pt x="6095" y="551687"/>
                </a:lnTo>
                <a:lnTo>
                  <a:pt x="1523" y="595883"/>
                </a:lnTo>
                <a:lnTo>
                  <a:pt x="0" y="641603"/>
                </a:lnTo>
                <a:lnTo>
                  <a:pt x="0" y="685799"/>
                </a:lnTo>
                <a:lnTo>
                  <a:pt x="3047" y="729995"/>
                </a:lnTo>
                <a:lnTo>
                  <a:pt x="7619" y="774191"/>
                </a:lnTo>
                <a:lnTo>
                  <a:pt x="13715" y="818387"/>
                </a:lnTo>
                <a:lnTo>
                  <a:pt x="22859" y="862583"/>
                </a:lnTo>
                <a:lnTo>
                  <a:pt x="28955" y="886967"/>
                </a:lnTo>
                <a:lnTo>
                  <a:pt x="28955" y="641603"/>
                </a:lnTo>
                <a:lnTo>
                  <a:pt x="30479" y="598931"/>
                </a:lnTo>
                <a:lnTo>
                  <a:pt x="39623" y="513587"/>
                </a:lnTo>
                <a:lnTo>
                  <a:pt x="57911" y="428243"/>
                </a:lnTo>
                <a:lnTo>
                  <a:pt x="70103" y="387095"/>
                </a:lnTo>
                <a:lnTo>
                  <a:pt x="83819" y="345947"/>
                </a:lnTo>
                <a:lnTo>
                  <a:pt x="100583" y="304799"/>
                </a:lnTo>
                <a:lnTo>
                  <a:pt x="118871" y="265175"/>
                </a:lnTo>
                <a:lnTo>
                  <a:pt x="138683" y="225551"/>
                </a:lnTo>
                <a:lnTo>
                  <a:pt x="161543" y="187451"/>
                </a:lnTo>
                <a:lnTo>
                  <a:pt x="185927" y="149351"/>
                </a:lnTo>
                <a:lnTo>
                  <a:pt x="211835" y="112775"/>
                </a:lnTo>
                <a:lnTo>
                  <a:pt x="240791" y="77723"/>
                </a:lnTo>
                <a:lnTo>
                  <a:pt x="244755" y="73165"/>
                </a:lnTo>
                <a:lnTo>
                  <a:pt x="253163" y="40059"/>
                </a:lnTo>
                <a:close/>
              </a:path>
              <a:path w="292734" h="1303020">
                <a:moveTo>
                  <a:pt x="281939" y="1283207"/>
                </a:moveTo>
                <a:lnTo>
                  <a:pt x="249935" y="1248155"/>
                </a:lnTo>
                <a:lnTo>
                  <a:pt x="220979" y="1213103"/>
                </a:lnTo>
                <a:lnTo>
                  <a:pt x="193547" y="1176527"/>
                </a:lnTo>
                <a:lnTo>
                  <a:pt x="169163" y="1139951"/>
                </a:lnTo>
                <a:lnTo>
                  <a:pt x="146303" y="1101851"/>
                </a:lnTo>
                <a:lnTo>
                  <a:pt x="124967" y="1062227"/>
                </a:lnTo>
                <a:lnTo>
                  <a:pt x="105155" y="1022603"/>
                </a:lnTo>
                <a:lnTo>
                  <a:pt x="88391" y="981455"/>
                </a:lnTo>
                <a:lnTo>
                  <a:pt x="60959" y="899159"/>
                </a:lnTo>
                <a:lnTo>
                  <a:pt x="50291" y="856487"/>
                </a:lnTo>
                <a:lnTo>
                  <a:pt x="42671" y="813815"/>
                </a:lnTo>
                <a:lnTo>
                  <a:pt x="36575" y="771143"/>
                </a:lnTo>
                <a:lnTo>
                  <a:pt x="32003" y="728471"/>
                </a:lnTo>
                <a:lnTo>
                  <a:pt x="28955" y="685799"/>
                </a:lnTo>
                <a:lnTo>
                  <a:pt x="28955" y="886967"/>
                </a:lnTo>
                <a:lnTo>
                  <a:pt x="47243" y="949451"/>
                </a:lnTo>
                <a:lnTo>
                  <a:pt x="62483" y="992123"/>
                </a:lnTo>
                <a:lnTo>
                  <a:pt x="79247" y="1033271"/>
                </a:lnTo>
                <a:lnTo>
                  <a:pt x="99059" y="1074419"/>
                </a:lnTo>
                <a:lnTo>
                  <a:pt x="120395" y="1115567"/>
                </a:lnTo>
                <a:lnTo>
                  <a:pt x="144779" y="1155191"/>
                </a:lnTo>
                <a:lnTo>
                  <a:pt x="170687" y="1193291"/>
                </a:lnTo>
                <a:lnTo>
                  <a:pt x="198119" y="1231391"/>
                </a:lnTo>
                <a:lnTo>
                  <a:pt x="260603" y="1303019"/>
                </a:lnTo>
                <a:lnTo>
                  <a:pt x="281939" y="1283207"/>
                </a:lnTo>
                <a:close/>
              </a:path>
              <a:path w="292734" h="1303020">
                <a:moveTo>
                  <a:pt x="292607" y="0"/>
                </a:moveTo>
                <a:lnTo>
                  <a:pt x="173735" y="32003"/>
                </a:lnTo>
                <a:lnTo>
                  <a:pt x="166115" y="33527"/>
                </a:lnTo>
                <a:lnTo>
                  <a:pt x="161543" y="42671"/>
                </a:lnTo>
                <a:lnTo>
                  <a:pt x="164591" y="50291"/>
                </a:lnTo>
                <a:lnTo>
                  <a:pt x="166115" y="57911"/>
                </a:lnTo>
                <a:lnTo>
                  <a:pt x="173735" y="62483"/>
                </a:lnTo>
                <a:lnTo>
                  <a:pt x="181355" y="59435"/>
                </a:lnTo>
                <a:lnTo>
                  <a:pt x="229405" y="46470"/>
                </a:lnTo>
                <a:lnTo>
                  <a:pt x="249935" y="22859"/>
                </a:lnTo>
                <a:lnTo>
                  <a:pt x="263651" y="10667"/>
                </a:lnTo>
                <a:lnTo>
                  <a:pt x="283463" y="30479"/>
                </a:lnTo>
                <a:lnTo>
                  <a:pt x="283463" y="36118"/>
                </a:lnTo>
                <a:lnTo>
                  <a:pt x="292607" y="0"/>
                </a:lnTo>
                <a:close/>
              </a:path>
              <a:path w="292734" h="1303020">
                <a:moveTo>
                  <a:pt x="283463" y="30479"/>
                </a:moveTo>
                <a:lnTo>
                  <a:pt x="263651" y="10667"/>
                </a:lnTo>
                <a:lnTo>
                  <a:pt x="249935" y="22859"/>
                </a:lnTo>
                <a:lnTo>
                  <a:pt x="229405" y="46470"/>
                </a:lnTo>
                <a:lnTo>
                  <a:pt x="253163" y="40059"/>
                </a:lnTo>
                <a:lnTo>
                  <a:pt x="259079" y="16763"/>
                </a:lnTo>
                <a:lnTo>
                  <a:pt x="277367" y="33527"/>
                </a:lnTo>
                <a:lnTo>
                  <a:pt x="277367" y="36575"/>
                </a:lnTo>
                <a:lnTo>
                  <a:pt x="283463" y="30479"/>
                </a:lnTo>
                <a:close/>
              </a:path>
              <a:path w="292734" h="1303020">
                <a:moveTo>
                  <a:pt x="283463" y="36118"/>
                </a:moveTo>
                <a:lnTo>
                  <a:pt x="283463" y="30479"/>
                </a:lnTo>
                <a:lnTo>
                  <a:pt x="271271" y="42671"/>
                </a:lnTo>
                <a:lnTo>
                  <a:pt x="244755" y="73165"/>
                </a:lnTo>
                <a:lnTo>
                  <a:pt x="234695" y="112775"/>
                </a:lnTo>
                <a:lnTo>
                  <a:pt x="233171" y="120395"/>
                </a:lnTo>
                <a:lnTo>
                  <a:pt x="237743" y="128015"/>
                </a:lnTo>
                <a:lnTo>
                  <a:pt x="245363" y="129539"/>
                </a:lnTo>
                <a:lnTo>
                  <a:pt x="252983" y="132587"/>
                </a:lnTo>
                <a:lnTo>
                  <a:pt x="260603" y="128015"/>
                </a:lnTo>
                <a:lnTo>
                  <a:pt x="262127" y="120395"/>
                </a:lnTo>
                <a:lnTo>
                  <a:pt x="283463" y="36118"/>
                </a:lnTo>
                <a:close/>
              </a:path>
              <a:path w="292734" h="1303020">
                <a:moveTo>
                  <a:pt x="277367" y="36575"/>
                </a:moveTo>
                <a:lnTo>
                  <a:pt x="277367" y="33527"/>
                </a:lnTo>
                <a:lnTo>
                  <a:pt x="253163" y="40059"/>
                </a:lnTo>
                <a:lnTo>
                  <a:pt x="244755" y="73165"/>
                </a:lnTo>
                <a:lnTo>
                  <a:pt x="271271" y="42671"/>
                </a:lnTo>
                <a:lnTo>
                  <a:pt x="277367" y="36575"/>
                </a:lnTo>
                <a:close/>
              </a:path>
              <a:path w="292734" h="1303020">
                <a:moveTo>
                  <a:pt x="277367" y="33527"/>
                </a:moveTo>
                <a:lnTo>
                  <a:pt x="259079" y="16763"/>
                </a:lnTo>
                <a:lnTo>
                  <a:pt x="253163" y="40059"/>
                </a:lnTo>
                <a:lnTo>
                  <a:pt x="277367" y="335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44640" y="4608576"/>
            <a:ext cx="426720" cy="1841500"/>
          </a:xfrm>
          <a:custGeom>
            <a:avLst/>
            <a:gdLst/>
            <a:ahLst/>
            <a:cxnLst/>
            <a:rect l="l" t="t" r="r" b="b"/>
            <a:pathLst>
              <a:path w="426720" h="1841500">
                <a:moveTo>
                  <a:pt x="132587" y="41147"/>
                </a:moveTo>
                <a:lnTo>
                  <a:pt x="128015" y="33527"/>
                </a:lnTo>
                <a:lnTo>
                  <a:pt x="120395" y="30479"/>
                </a:lnTo>
                <a:lnTo>
                  <a:pt x="0" y="0"/>
                </a:lnTo>
                <a:lnTo>
                  <a:pt x="10667" y="38307"/>
                </a:lnTo>
                <a:lnTo>
                  <a:pt x="10667" y="30479"/>
                </a:lnTo>
                <a:lnTo>
                  <a:pt x="30479" y="10667"/>
                </a:lnTo>
                <a:lnTo>
                  <a:pt x="57911" y="36575"/>
                </a:lnTo>
                <a:lnTo>
                  <a:pt x="66776" y="46031"/>
                </a:lnTo>
                <a:lnTo>
                  <a:pt x="114299" y="57911"/>
                </a:lnTo>
                <a:lnTo>
                  <a:pt x="121919" y="60959"/>
                </a:lnTo>
                <a:lnTo>
                  <a:pt x="129539" y="56387"/>
                </a:lnTo>
                <a:lnTo>
                  <a:pt x="132587" y="41147"/>
                </a:lnTo>
                <a:close/>
              </a:path>
              <a:path w="426720" h="1841500">
                <a:moveTo>
                  <a:pt x="66776" y="46031"/>
                </a:moveTo>
                <a:lnTo>
                  <a:pt x="57911" y="36575"/>
                </a:lnTo>
                <a:lnTo>
                  <a:pt x="30479" y="10667"/>
                </a:lnTo>
                <a:lnTo>
                  <a:pt x="10667" y="30479"/>
                </a:lnTo>
                <a:lnTo>
                  <a:pt x="16763" y="36575"/>
                </a:lnTo>
                <a:lnTo>
                  <a:pt x="16763" y="33527"/>
                </a:lnTo>
                <a:lnTo>
                  <a:pt x="35051" y="16763"/>
                </a:lnTo>
                <a:lnTo>
                  <a:pt x="41225" y="39643"/>
                </a:lnTo>
                <a:lnTo>
                  <a:pt x="66776" y="46031"/>
                </a:lnTo>
                <a:close/>
              </a:path>
              <a:path w="426720" h="1841500">
                <a:moveTo>
                  <a:pt x="62483" y="120395"/>
                </a:moveTo>
                <a:lnTo>
                  <a:pt x="60959" y="112775"/>
                </a:lnTo>
                <a:lnTo>
                  <a:pt x="49420" y="70013"/>
                </a:lnTo>
                <a:lnTo>
                  <a:pt x="38099" y="57911"/>
                </a:lnTo>
                <a:lnTo>
                  <a:pt x="10667" y="30479"/>
                </a:lnTo>
                <a:lnTo>
                  <a:pt x="10667" y="38307"/>
                </a:lnTo>
                <a:lnTo>
                  <a:pt x="33527" y="120395"/>
                </a:lnTo>
                <a:lnTo>
                  <a:pt x="35051" y="128015"/>
                </a:lnTo>
                <a:lnTo>
                  <a:pt x="42671" y="132587"/>
                </a:lnTo>
                <a:lnTo>
                  <a:pt x="50291" y="129539"/>
                </a:lnTo>
                <a:lnTo>
                  <a:pt x="57911" y="128015"/>
                </a:lnTo>
                <a:lnTo>
                  <a:pt x="62483" y="120395"/>
                </a:lnTo>
                <a:close/>
              </a:path>
              <a:path w="426720" h="1841500">
                <a:moveTo>
                  <a:pt x="41225" y="39643"/>
                </a:moveTo>
                <a:lnTo>
                  <a:pt x="35051" y="16763"/>
                </a:lnTo>
                <a:lnTo>
                  <a:pt x="16763" y="33527"/>
                </a:lnTo>
                <a:lnTo>
                  <a:pt x="41225" y="39643"/>
                </a:lnTo>
                <a:close/>
              </a:path>
              <a:path w="426720" h="1841500">
                <a:moveTo>
                  <a:pt x="49420" y="70013"/>
                </a:moveTo>
                <a:lnTo>
                  <a:pt x="41225" y="39643"/>
                </a:lnTo>
                <a:lnTo>
                  <a:pt x="16763" y="33527"/>
                </a:lnTo>
                <a:lnTo>
                  <a:pt x="16763" y="36575"/>
                </a:lnTo>
                <a:lnTo>
                  <a:pt x="38099" y="57911"/>
                </a:lnTo>
                <a:lnTo>
                  <a:pt x="49420" y="70013"/>
                </a:lnTo>
                <a:close/>
              </a:path>
              <a:path w="426720" h="1841500">
                <a:moveTo>
                  <a:pt x="426719" y="964691"/>
                </a:moveTo>
                <a:lnTo>
                  <a:pt x="425195" y="902207"/>
                </a:lnTo>
                <a:lnTo>
                  <a:pt x="422147" y="839723"/>
                </a:lnTo>
                <a:lnTo>
                  <a:pt x="416051" y="777239"/>
                </a:lnTo>
                <a:lnTo>
                  <a:pt x="405383" y="714755"/>
                </a:lnTo>
                <a:lnTo>
                  <a:pt x="393191" y="652271"/>
                </a:lnTo>
                <a:lnTo>
                  <a:pt x="377951" y="591311"/>
                </a:lnTo>
                <a:lnTo>
                  <a:pt x="358139" y="530351"/>
                </a:lnTo>
                <a:lnTo>
                  <a:pt x="336803" y="470915"/>
                </a:lnTo>
                <a:lnTo>
                  <a:pt x="312419" y="413003"/>
                </a:lnTo>
                <a:lnTo>
                  <a:pt x="284987" y="355091"/>
                </a:lnTo>
                <a:lnTo>
                  <a:pt x="254507" y="298703"/>
                </a:lnTo>
                <a:lnTo>
                  <a:pt x="220979" y="243839"/>
                </a:lnTo>
                <a:lnTo>
                  <a:pt x="184403" y="188975"/>
                </a:lnTo>
                <a:lnTo>
                  <a:pt x="144779" y="137159"/>
                </a:lnTo>
                <a:lnTo>
                  <a:pt x="103631" y="85343"/>
                </a:lnTo>
                <a:lnTo>
                  <a:pt x="66776" y="46031"/>
                </a:lnTo>
                <a:lnTo>
                  <a:pt x="41225" y="39643"/>
                </a:lnTo>
                <a:lnTo>
                  <a:pt x="49420" y="70013"/>
                </a:lnTo>
                <a:lnTo>
                  <a:pt x="82295" y="105155"/>
                </a:lnTo>
                <a:lnTo>
                  <a:pt x="123443" y="155447"/>
                </a:lnTo>
                <a:lnTo>
                  <a:pt x="161543" y="205739"/>
                </a:lnTo>
                <a:lnTo>
                  <a:pt x="198119" y="259079"/>
                </a:lnTo>
                <a:lnTo>
                  <a:pt x="230123" y="313943"/>
                </a:lnTo>
                <a:lnTo>
                  <a:pt x="260603" y="368807"/>
                </a:lnTo>
                <a:lnTo>
                  <a:pt x="286511" y="425195"/>
                </a:lnTo>
                <a:lnTo>
                  <a:pt x="310895" y="483107"/>
                </a:lnTo>
                <a:lnTo>
                  <a:pt x="332231" y="541019"/>
                </a:lnTo>
                <a:lnTo>
                  <a:pt x="350519" y="600455"/>
                </a:lnTo>
                <a:lnTo>
                  <a:pt x="365759" y="659891"/>
                </a:lnTo>
                <a:lnTo>
                  <a:pt x="377951" y="720851"/>
                </a:lnTo>
                <a:lnTo>
                  <a:pt x="387095" y="780287"/>
                </a:lnTo>
                <a:lnTo>
                  <a:pt x="393191" y="842771"/>
                </a:lnTo>
                <a:lnTo>
                  <a:pt x="397763" y="903731"/>
                </a:lnTo>
                <a:lnTo>
                  <a:pt x="397763" y="1221570"/>
                </a:lnTo>
                <a:lnTo>
                  <a:pt x="399287" y="1214627"/>
                </a:lnTo>
                <a:lnTo>
                  <a:pt x="409955" y="1152143"/>
                </a:lnTo>
                <a:lnTo>
                  <a:pt x="419099" y="1089659"/>
                </a:lnTo>
                <a:lnTo>
                  <a:pt x="423671" y="1027175"/>
                </a:lnTo>
                <a:lnTo>
                  <a:pt x="426719" y="964691"/>
                </a:lnTo>
                <a:close/>
              </a:path>
              <a:path w="426720" h="1841500">
                <a:moveTo>
                  <a:pt x="397763" y="1221570"/>
                </a:moveTo>
                <a:lnTo>
                  <a:pt x="397763" y="964691"/>
                </a:lnTo>
                <a:lnTo>
                  <a:pt x="396239" y="1027175"/>
                </a:lnTo>
                <a:lnTo>
                  <a:pt x="390143" y="1088135"/>
                </a:lnTo>
                <a:lnTo>
                  <a:pt x="382523" y="1149095"/>
                </a:lnTo>
                <a:lnTo>
                  <a:pt x="371855" y="1210055"/>
                </a:lnTo>
                <a:lnTo>
                  <a:pt x="356615" y="1269491"/>
                </a:lnTo>
                <a:lnTo>
                  <a:pt x="339851" y="1328927"/>
                </a:lnTo>
                <a:lnTo>
                  <a:pt x="320039" y="1388363"/>
                </a:lnTo>
                <a:lnTo>
                  <a:pt x="297179" y="1446275"/>
                </a:lnTo>
                <a:lnTo>
                  <a:pt x="271271" y="1504187"/>
                </a:lnTo>
                <a:lnTo>
                  <a:pt x="242315" y="1560575"/>
                </a:lnTo>
                <a:lnTo>
                  <a:pt x="210311" y="1615439"/>
                </a:lnTo>
                <a:lnTo>
                  <a:pt x="175259" y="1668779"/>
                </a:lnTo>
                <a:lnTo>
                  <a:pt x="138683" y="1722119"/>
                </a:lnTo>
                <a:lnTo>
                  <a:pt x="97535" y="1772411"/>
                </a:lnTo>
                <a:lnTo>
                  <a:pt x="53339" y="1821179"/>
                </a:lnTo>
                <a:lnTo>
                  <a:pt x="74675" y="1840991"/>
                </a:lnTo>
                <a:lnTo>
                  <a:pt x="118871" y="1790699"/>
                </a:lnTo>
                <a:lnTo>
                  <a:pt x="161543" y="1738883"/>
                </a:lnTo>
                <a:lnTo>
                  <a:pt x="199643" y="1684019"/>
                </a:lnTo>
                <a:lnTo>
                  <a:pt x="234695" y="1629155"/>
                </a:lnTo>
                <a:lnTo>
                  <a:pt x="268223" y="1572767"/>
                </a:lnTo>
                <a:lnTo>
                  <a:pt x="297179" y="1516379"/>
                </a:lnTo>
                <a:lnTo>
                  <a:pt x="324611" y="1456943"/>
                </a:lnTo>
                <a:lnTo>
                  <a:pt x="347471" y="1397507"/>
                </a:lnTo>
                <a:lnTo>
                  <a:pt x="367283" y="1338071"/>
                </a:lnTo>
                <a:lnTo>
                  <a:pt x="385571" y="1277111"/>
                </a:lnTo>
                <a:lnTo>
                  <a:pt x="397763" y="122157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78852" y="4608576"/>
            <a:ext cx="416559" cy="1841500"/>
          </a:xfrm>
          <a:custGeom>
            <a:avLst/>
            <a:gdLst/>
            <a:ahLst/>
            <a:cxnLst/>
            <a:rect l="l" t="t" r="r" b="b"/>
            <a:pathLst>
              <a:path w="416559" h="1841500">
                <a:moveTo>
                  <a:pt x="376328" y="39723"/>
                </a:moveTo>
                <a:lnTo>
                  <a:pt x="313943" y="86867"/>
                </a:lnTo>
                <a:lnTo>
                  <a:pt x="272795" y="137159"/>
                </a:lnTo>
                <a:lnTo>
                  <a:pt x="234695" y="190499"/>
                </a:lnTo>
                <a:lnTo>
                  <a:pt x="198119" y="245363"/>
                </a:lnTo>
                <a:lnTo>
                  <a:pt x="164591" y="300227"/>
                </a:lnTo>
                <a:lnTo>
                  <a:pt x="135635" y="358139"/>
                </a:lnTo>
                <a:lnTo>
                  <a:pt x="108203" y="416051"/>
                </a:lnTo>
                <a:lnTo>
                  <a:pt x="83819" y="473963"/>
                </a:lnTo>
                <a:lnTo>
                  <a:pt x="64007" y="534923"/>
                </a:lnTo>
                <a:lnTo>
                  <a:pt x="45719" y="594359"/>
                </a:lnTo>
                <a:lnTo>
                  <a:pt x="30479" y="656843"/>
                </a:lnTo>
                <a:lnTo>
                  <a:pt x="18287" y="717803"/>
                </a:lnTo>
                <a:lnTo>
                  <a:pt x="9143" y="780287"/>
                </a:lnTo>
                <a:lnTo>
                  <a:pt x="3047" y="842771"/>
                </a:lnTo>
                <a:lnTo>
                  <a:pt x="0" y="905255"/>
                </a:lnTo>
                <a:lnTo>
                  <a:pt x="0" y="969263"/>
                </a:lnTo>
                <a:lnTo>
                  <a:pt x="3047" y="1031747"/>
                </a:lnTo>
                <a:lnTo>
                  <a:pt x="9143" y="1094231"/>
                </a:lnTo>
                <a:lnTo>
                  <a:pt x="18287" y="1156715"/>
                </a:lnTo>
                <a:lnTo>
                  <a:pt x="28955" y="1217675"/>
                </a:lnTo>
                <a:lnTo>
                  <a:pt x="28955" y="906779"/>
                </a:lnTo>
                <a:lnTo>
                  <a:pt x="32003" y="845819"/>
                </a:lnTo>
                <a:lnTo>
                  <a:pt x="38099" y="784859"/>
                </a:lnTo>
                <a:lnTo>
                  <a:pt x="45719" y="723899"/>
                </a:lnTo>
                <a:lnTo>
                  <a:pt x="57911" y="662939"/>
                </a:lnTo>
                <a:lnTo>
                  <a:pt x="73151" y="603503"/>
                </a:lnTo>
                <a:lnTo>
                  <a:pt x="89915" y="544067"/>
                </a:lnTo>
                <a:lnTo>
                  <a:pt x="111251" y="484631"/>
                </a:lnTo>
                <a:lnTo>
                  <a:pt x="134111" y="426719"/>
                </a:lnTo>
                <a:lnTo>
                  <a:pt x="160019" y="370331"/>
                </a:lnTo>
                <a:lnTo>
                  <a:pt x="190499" y="315467"/>
                </a:lnTo>
                <a:lnTo>
                  <a:pt x="222503" y="260603"/>
                </a:lnTo>
                <a:lnTo>
                  <a:pt x="257555" y="207263"/>
                </a:lnTo>
                <a:lnTo>
                  <a:pt x="295655" y="155447"/>
                </a:lnTo>
                <a:lnTo>
                  <a:pt x="335279" y="105155"/>
                </a:lnTo>
                <a:lnTo>
                  <a:pt x="368155" y="70013"/>
                </a:lnTo>
                <a:lnTo>
                  <a:pt x="376328" y="39723"/>
                </a:lnTo>
                <a:close/>
              </a:path>
              <a:path w="416559" h="1841500">
                <a:moveTo>
                  <a:pt x="380999" y="1822703"/>
                </a:moveTo>
                <a:lnTo>
                  <a:pt x="336803" y="1772411"/>
                </a:lnTo>
                <a:lnTo>
                  <a:pt x="295655" y="1722119"/>
                </a:lnTo>
                <a:lnTo>
                  <a:pt x="257555" y="1670303"/>
                </a:lnTo>
                <a:lnTo>
                  <a:pt x="222503" y="1616963"/>
                </a:lnTo>
                <a:lnTo>
                  <a:pt x="190499" y="1562099"/>
                </a:lnTo>
                <a:lnTo>
                  <a:pt x="160019" y="1505711"/>
                </a:lnTo>
                <a:lnTo>
                  <a:pt x="134111" y="1449323"/>
                </a:lnTo>
                <a:lnTo>
                  <a:pt x="109727" y="1391411"/>
                </a:lnTo>
                <a:lnTo>
                  <a:pt x="89915" y="1331975"/>
                </a:lnTo>
                <a:lnTo>
                  <a:pt x="71627" y="1272539"/>
                </a:lnTo>
                <a:lnTo>
                  <a:pt x="57911" y="1213103"/>
                </a:lnTo>
                <a:lnTo>
                  <a:pt x="45719" y="1152143"/>
                </a:lnTo>
                <a:lnTo>
                  <a:pt x="36575" y="1091183"/>
                </a:lnTo>
                <a:lnTo>
                  <a:pt x="32003" y="1030223"/>
                </a:lnTo>
                <a:lnTo>
                  <a:pt x="28955" y="969263"/>
                </a:lnTo>
                <a:lnTo>
                  <a:pt x="28955" y="1217675"/>
                </a:lnTo>
                <a:lnTo>
                  <a:pt x="44195" y="1280159"/>
                </a:lnTo>
                <a:lnTo>
                  <a:pt x="62483" y="1341119"/>
                </a:lnTo>
                <a:lnTo>
                  <a:pt x="83819" y="1400555"/>
                </a:lnTo>
                <a:lnTo>
                  <a:pt x="106679" y="1459991"/>
                </a:lnTo>
                <a:lnTo>
                  <a:pt x="134111" y="1517903"/>
                </a:lnTo>
                <a:lnTo>
                  <a:pt x="164591" y="1575815"/>
                </a:lnTo>
                <a:lnTo>
                  <a:pt x="198119" y="1632203"/>
                </a:lnTo>
                <a:lnTo>
                  <a:pt x="233171" y="1685543"/>
                </a:lnTo>
                <a:lnTo>
                  <a:pt x="272795" y="1738883"/>
                </a:lnTo>
                <a:lnTo>
                  <a:pt x="315467" y="1790699"/>
                </a:lnTo>
                <a:lnTo>
                  <a:pt x="359663" y="1840991"/>
                </a:lnTo>
                <a:lnTo>
                  <a:pt x="380999" y="1822703"/>
                </a:lnTo>
                <a:close/>
              </a:path>
              <a:path w="416559" h="1841500">
                <a:moveTo>
                  <a:pt x="416051" y="0"/>
                </a:moveTo>
                <a:lnTo>
                  <a:pt x="297179" y="32003"/>
                </a:lnTo>
                <a:lnTo>
                  <a:pt x="289559" y="33527"/>
                </a:lnTo>
                <a:lnTo>
                  <a:pt x="284987" y="41147"/>
                </a:lnTo>
                <a:lnTo>
                  <a:pt x="288035" y="56387"/>
                </a:lnTo>
                <a:lnTo>
                  <a:pt x="295655" y="60959"/>
                </a:lnTo>
                <a:lnTo>
                  <a:pt x="303275" y="59435"/>
                </a:lnTo>
                <a:lnTo>
                  <a:pt x="350455" y="46704"/>
                </a:lnTo>
                <a:lnTo>
                  <a:pt x="359663" y="36575"/>
                </a:lnTo>
                <a:lnTo>
                  <a:pt x="385571" y="10667"/>
                </a:lnTo>
                <a:lnTo>
                  <a:pt x="406907" y="30479"/>
                </a:lnTo>
                <a:lnTo>
                  <a:pt x="406907" y="36118"/>
                </a:lnTo>
                <a:lnTo>
                  <a:pt x="416051" y="0"/>
                </a:lnTo>
                <a:close/>
              </a:path>
              <a:path w="416559" h="1841500">
                <a:moveTo>
                  <a:pt x="406907" y="30479"/>
                </a:moveTo>
                <a:lnTo>
                  <a:pt x="385571" y="10667"/>
                </a:lnTo>
                <a:lnTo>
                  <a:pt x="359663" y="36575"/>
                </a:lnTo>
                <a:lnTo>
                  <a:pt x="350455" y="46704"/>
                </a:lnTo>
                <a:lnTo>
                  <a:pt x="376328" y="39723"/>
                </a:lnTo>
                <a:lnTo>
                  <a:pt x="382523" y="16763"/>
                </a:lnTo>
                <a:lnTo>
                  <a:pt x="399287" y="33527"/>
                </a:lnTo>
                <a:lnTo>
                  <a:pt x="399287" y="38099"/>
                </a:lnTo>
                <a:lnTo>
                  <a:pt x="406907" y="30479"/>
                </a:lnTo>
                <a:close/>
              </a:path>
              <a:path w="416559" h="1841500">
                <a:moveTo>
                  <a:pt x="406907" y="36118"/>
                </a:moveTo>
                <a:lnTo>
                  <a:pt x="406907" y="30479"/>
                </a:lnTo>
                <a:lnTo>
                  <a:pt x="379475" y="57911"/>
                </a:lnTo>
                <a:lnTo>
                  <a:pt x="368155" y="70013"/>
                </a:lnTo>
                <a:lnTo>
                  <a:pt x="356615" y="112775"/>
                </a:lnTo>
                <a:lnTo>
                  <a:pt x="355091" y="120395"/>
                </a:lnTo>
                <a:lnTo>
                  <a:pt x="359663" y="128015"/>
                </a:lnTo>
                <a:lnTo>
                  <a:pt x="367283" y="129539"/>
                </a:lnTo>
                <a:lnTo>
                  <a:pt x="374903" y="132587"/>
                </a:lnTo>
                <a:lnTo>
                  <a:pt x="382523" y="128015"/>
                </a:lnTo>
                <a:lnTo>
                  <a:pt x="385571" y="120395"/>
                </a:lnTo>
                <a:lnTo>
                  <a:pt x="406907" y="36118"/>
                </a:lnTo>
                <a:close/>
              </a:path>
              <a:path w="416559" h="1841500">
                <a:moveTo>
                  <a:pt x="399287" y="38099"/>
                </a:moveTo>
                <a:lnTo>
                  <a:pt x="399287" y="33527"/>
                </a:lnTo>
                <a:lnTo>
                  <a:pt x="376328" y="39723"/>
                </a:lnTo>
                <a:lnTo>
                  <a:pt x="368155" y="70013"/>
                </a:lnTo>
                <a:lnTo>
                  <a:pt x="379475" y="57911"/>
                </a:lnTo>
                <a:lnTo>
                  <a:pt x="399287" y="38099"/>
                </a:lnTo>
                <a:close/>
              </a:path>
              <a:path w="416559" h="1841500">
                <a:moveTo>
                  <a:pt x="399287" y="33527"/>
                </a:moveTo>
                <a:lnTo>
                  <a:pt x="382523" y="16763"/>
                </a:lnTo>
                <a:lnTo>
                  <a:pt x="376328" y="39723"/>
                </a:lnTo>
                <a:lnTo>
                  <a:pt x="399287" y="335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01028" y="5794247"/>
            <a:ext cx="123825" cy="140335"/>
          </a:xfrm>
          <a:custGeom>
            <a:avLst/>
            <a:gdLst/>
            <a:ahLst/>
            <a:cxnLst/>
            <a:rect l="l" t="t" r="r" b="b"/>
            <a:pathLst>
              <a:path w="123825" h="140335">
                <a:moveTo>
                  <a:pt x="123443" y="129539"/>
                </a:moveTo>
                <a:lnTo>
                  <a:pt x="121919" y="121919"/>
                </a:lnTo>
                <a:lnTo>
                  <a:pt x="103631" y="0"/>
                </a:lnTo>
                <a:lnTo>
                  <a:pt x="6095" y="76199"/>
                </a:lnTo>
                <a:lnTo>
                  <a:pt x="0" y="80771"/>
                </a:lnTo>
                <a:lnTo>
                  <a:pt x="0" y="89915"/>
                </a:lnTo>
                <a:lnTo>
                  <a:pt x="9143" y="102107"/>
                </a:lnTo>
                <a:lnTo>
                  <a:pt x="18287" y="103631"/>
                </a:lnTo>
                <a:lnTo>
                  <a:pt x="24383" y="99059"/>
                </a:lnTo>
                <a:lnTo>
                  <a:pt x="62483" y="69177"/>
                </a:lnTo>
                <a:lnTo>
                  <a:pt x="62483" y="65531"/>
                </a:lnTo>
                <a:lnTo>
                  <a:pt x="80771" y="21335"/>
                </a:lnTo>
                <a:lnTo>
                  <a:pt x="106679" y="32003"/>
                </a:lnTo>
                <a:lnTo>
                  <a:pt x="106679" y="139293"/>
                </a:lnTo>
                <a:lnTo>
                  <a:pt x="109727" y="138683"/>
                </a:lnTo>
                <a:lnTo>
                  <a:pt x="118871" y="137159"/>
                </a:lnTo>
                <a:lnTo>
                  <a:pt x="123443" y="129539"/>
                </a:lnTo>
                <a:close/>
              </a:path>
              <a:path w="123825" h="140335">
                <a:moveTo>
                  <a:pt x="106679" y="32003"/>
                </a:moveTo>
                <a:lnTo>
                  <a:pt x="80771" y="21335"/>
                </a:lnTo>
                <a:lnTo>
                  <a:pt x="62483" y="65531"/>
                </a:lnTo>
                <a:lnTo>
                  <a:pt x="65591" y="66740"/>
                </a:lnTo>
                <a:lnTo>
                  <a:pt x="79247" y="56029"/>
                </a:lnTo>
                <a:lnTo>
                  <a:pt x="79247" y="28955"/>
                </a:lnTo>
                <a:lnTo>
                  <a:pt x="102107" y="38099"/>
                </a:lnTo>
                <a:lnTo>
                  <a:pt x="102107" y="44057"/>
                </a:lnTo>
                <a:lnTo>
                  <a:pt x="106679" y="32003"/>
                </a:lnTo>
                <a:close/>
              </a:path>
              <a:path w="123825" h="140335">
                <a:moveTo>
                  <a:pt x="65591" y="66740"/>
                </a:moveTo>
                <a:lnTo>
                  <a:pt x="62483" y="65531"/>
                </a:lnTo>
                <a:lnTo>
                  <a:pt x="62483" y="69177"/>
                </a:lnTo>
                <a:lnTo>
                  <a:pt x="65591" y="66740"/>
                </a:lnTo>
                <a:close/>
              </a:path>
              <a:path w="123825" h="140335">
                <a:moveTo>
                  <a:pt x="86417" y="74839"/>
                </a:moveTo>
                <a:lnTo>
                  <a:pt x="83016" y="53073"/>
                </a:lnTo>
                <a:lnTo>
                  <a:pt x="65591" y="66740"/>
                </a:lnTo>
                <a:lnTo>
                  <a:pt x="86417" y="74839"/>
                </a:lnTo>
                <a:close/>
              </a:path>
              <a:path w="123825" h="140335">
                <a:moveTo>
                  <a:pt x="102107" y="38099"/>
                </a:moveTo>
                <a:lnTo>
                  <a:pt x="79247" y="28955"/>
                </a:lnTo>
                <a:lnTo>
                  <a:pt x="83016" y="53073"/>
                </a:lnTo>
                <a:lnTo>
                  <a:pt x="102107" y="38099"/>
                </a:lnTo>
                <a:close/>
              </a:path>
              <a:path w="123825" h="140335">
                <a:moveTo>
                  <a:pt x="83016" y="53073"/>
                </a:moveTo>
                <a:lnTo>
                  <a:pt x="79247" y="28955"/>
                </a:lnTo>
                <a:lnTo>
                  <a:pt x="79247" y="56029"/>
                </a:lnTo>
                <a:lnTo>
                  <a:pt x="83016" y="53073"/>
                </a:lnTo>
                <a:close/>
              </a:path>
              <a:path w="123825" h="140335">
                <a:moveTo>
                  <a:pt x="102107" y="44057"/>
                </a:moveTo>
                <a:lnTo>
                  <a:pt x="102107" y="38099"/>
                </a:lnTo>
                <a:lnTo>
                  <a:pt x="83016" y="53073"/>
                </a:lnTo>
                <a:lnTo>
                  <a:pt x="86417" y="74839"/>
                </a:lnTo>
                <a:lnTo>
                  <a:pt x="89915" y="76199"/>
                </a:lnTo>
                <a:lnTo>
                  <a:pt x="102107" y="44057"/>
                </a:lnTo>
                <a:close/>
              </a:path>
              <a:path w="123825" h="140335">
                <a:moveTo>
                  <a:pt x="106679" y="139293"/>
                </a:moveTo>
                <a:lnTo>
                  <a:pt x="106679" y="32003"/>
                </a:lnTo>
                <a:lnTo>
                  <a:pt x="89915" y="76199"/>
                </a:lnTo>
                <a:lnTo>
                  <a:pt x="86417" y="74839"/>
                </a:lnTo>
                <a:lnTo>
                  <a:pt x="94487" y="126491"/>
                </a:lnTo>
                <a:lnTo>
                  <a:pt x="94487" y="134111"/>
                </a:lnTo>
                <a:lnTo>
                  <a:pt x="102107" y="140207"/>
                </a:lnTo>
                <a:lnTo>
                  <a:pt x="106679" y="13929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74179" y="6175247"/>
            <a:ext cx="121920" cy="140335"/>
          </a:xfrm>
          <a:custGeom>
            <a:avLst/>
            <a:gdLst/>
            <a:ahLst/>
            <a:cxnLst/>
            <a:rect l="l" t="t" r="r" b="b"/>
            <a:pathLst>
              <a:path w="121920" h="140335">
                <a:moveTo>
                  <a:pt x="121919" y="131063"/>
                </a:moveTo>
                <a:lnTo>
                  <a:pt x="121919" y="123443"/>
                </a:lnTo>
                <a:lnTo>
                  <a:pt x="109727" y="0"/>
                </a:lnTo>
                <a:lnTo>
                  <a:pt x="7619" y="71627"/>
                </a:lnTo>
                <a:lnTo>
                  <a:pt x="1523" y="76199"/>
                </a:lnTo>
                <a:lnTo>
                  <a:pt x="0" y="85343"/>
                </a:lnTo>
                <a:lnTo>
                  <a:pt x="4571" y="91439"/>
                </a:lnTo>
                <a:lnTo>
                  <a:pt x="9143" y="99059"/>
                </a:lnTo>
                <a:lnTo>
                  <a:pt x="18287" y="100583"/>
                </a:lnTo>
                <a:lnTo>
                  <a:pt x="24383" y="96011"/>
                </a:lnTo>
                <a:lnTo>
                  <a:pt x="64007" y="67602"/>
                </a:lnTo>
                <a:lnTo>
                  <a:pt x="64007" y="64007"/>
                </a:lnTo>
                <a:lnTo>
                  <a:pt x="83819" y="19811"/>
                </a:lnTo>
                <a:lnTo>
                  <a:pt x="109727" y="32003"/>
                </a:lnTo>
                <a:lnTo>
                  <a:pt x="109727" y="138683"/>
                </a:lnTo>
                <a:lnTo>
                  <a:pt x="115823" y="138683"/>
                </a:lnTo>
                <a:lnTo>
                  <a:pt x="121919" y="131063"/>
                </a:lnTo>
                <a:close/>
              </a:path>
              <a:path w="121920" h="140335">
                <a:moveTo>
                  <a:pt x="109727" y="32003"/>
                </a:moveTo>
                <a:lnTo>
                  <a:pt x="83819" y="19811"/>
                </a:lnTo>
                <a:lnTo>
                  <a:pt x="64007" y="64007"/>
                </a:lnTo>
                <a:lnTo>
                  <a:pt x="67034" y="65432"/>
                </a:lnTo>
                <a:lnTo>
                  <a:pt x="82295" y="54490"/>
                </a:lnTo>
                <a:lnTo>
                  <a:pt x="82295" y="27431"/>
                </a:lnTo>
                <a:lnTo>
                  <a:pt x="105155" y="38099"/>
                </a:lnTo>
                <a:lnTo>
                  <a:pt x="105155" y="42203"/>
                </a:lnTo>
                <a:lnTo>
                  <a:pt x="109727" y="32003"/>
                </a:lnTo>
                <a:close/>
              </a:path>
              <a:path w="121920" h="140335">
                <a:moveTo>
                  <a:pt x="67034" y="65432"/>
                </a:moveTo>
                <a:lnTo>
                  <a:pt x="64007" y="64007"/>
                </a:lnTo>
                <a:lnTo>
                  <a:pt x="64007" y="67602"/>
                </a:lnTo>
                <a:lnTo>
                  <a:pt x="67034" y="65432"/>
                </a:lnTo>
                <a:close/>
              </a:path>
              <a:path w="121920" h="140335">
                <a:moveTo>
                  <a:pt x="87421" y="75026"/>
                </a:moveTo>
                <a:lnTo>
                  <a:pt x="85001" y="52550"/>
                </a:lnTo>
                <a:lnTo>
                  <a:pt x="67034" y="65432"/>
                </a:lnTo>
                <a:lnTo>
                  <a:pt x="87421" y="75026"/>
                </a:lnTo>
                <a:close/>
              </a:path>
              <a:path w="121920" h="140335">
                <a:moveTo>
                  <a:pt x="105155" y="38099"/>
                </a:moveTo>
                <a:lnTo>
                  <a:pt x="82295" y="27431"/>
                </a:lnTo>
                <a:lnTo>
                  <a:pt x="85001" y="52550"/>
                </a:lnTo>
                <a:lnTo>
                  <a:pt x="105155" y="38099"/>
                </a:lnTo>
                <a:close/>
              </a:path>
              <a:path w="121920" h="140335">
                <a:moveTo>
                  <a:pt x="85001" y="52550"/>
                </a:moveTo>
                <a:lnTo>
                  <a:pt x="82295" y="27431"/>
                </a:lnTo>
                <a:lnTo>
                  <a:pt x="82295" y="54490"/>
                </a:lnTo>
                <a:lnTo>
                  <a:pt x="85001" y="52550"/>
                </a:lnTo>
                <a:close/>
              </a:path>
              <a:path w="121920" h="140335">
                <a:moveTo>
                  <a:pt x="105155" y="42203"/>
                </a:moveTo>
                <a:lnTo>
                  <a:pt x="105155" y="38099"/>
                </a:lnTo>
                <a:lnTo>
                  <a:pt x="85001" y="52550"/>
                </a:lnTo>
                <a:lnTo>
                  <a:pt x="87421" y="75026"/>
                </a:lnTo>
                <a:lnTo>
                  <a:pt x="89915" y="76199"/>
                </a:lnTo>
                <a:lnTo>
                  <a:pt x="105155" y="42203"/>
                </a:lnTo>
                <a:close/>
              </a:path>
              <a:path w="121920" h="140335">
                <a:moveTo>
                  <a:pt x="109727" y="138683"/>
                </a:moveTo>
                <a:lnTo>
                  <a:pt x="109727" y="32003"/>
                </a:lnTo>
                <a:lnTo>
                  <a:pt x="89915" y="76199"/>
                </a:lnTo>
                <a:lnTo>
                  <a:pt x="87421" y="75026"/>
                </a:lnTo>
                <a:lnTo>
                  <a:pt x="92963" y="126491"/>
                </a:lnTo>
                <a:lnTo>
                  <a:pt x="94487" y="134111"/>
                </a:lnTo>
                <a:lnTo>
                  <a:pt x="100583" y="140207"/>
                </a:lnTo>
                <a:lnTo>
                  <a:pt x="108203" y="138683"/>
                </a:lnTo>
                <a:lnTo>
                  <a:pt x="109727" y="1386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824215" y="5794247"/>
            <a:ext cx="125095" cy="140335"/>
          </a:xfrm>
          <a:custGeom>
            <a:avLst/>
            <a:gdLst/>
            <a:ahLst/>
            <a:cxnLst/>
            <a:rect l="l" t="t" r="r" b="b"/>
            <a:pathLst>
              <a:path w="125095" h="140335">
                <a:moveTo>
                  <a:pt x="124967" y="89915"/>
                </a:moveTo>
                <a:lnTo>
                  <a:pt x="123443" y="80771"/>
                </a:lnTo>
                <a:lnTo>
                  <a:pt x="117347" y="76199"/>
                </a:lnTo>
                <a:lnTo>
                  <a:pt x="19811" y="0"/>
                </a:lnTo>
                <a:lnTo>
                  <a:pt x="1523" y="121919"/>
                </a:lnTo>
                <a:lnTo>
                  <a:pt x="0" y="129539"/>
                </a:lnTo>
                <a:lnTo>
                  <a:pt x="6095" y="137159"/>
                </a:lnTo>
                <a:lnTo>
                  <a:pt x="16763" y="139293"/>
                </a:lnTo>
                <a:lnTo>
                  <a:pt x="16763" y="32003"/>
                </a:lnTo>
                <a:lnTo>
                  <a:pt x="44195" y="21335"/>
                </a:lnTo>
                <a:lnTo>
                  <a:pt x="60959" y="65531"/>
                </a:lnTo>
                <a:lnTo>
                  <a:pt x="60959" y="68579"/>
                </a:lnTo>
                <a:lnTo>
                  <a:pt x="100583" y="99059"/>
                </a:lnTo>
                <a:lnTo>
                  <a:pt x="106679" y="103631"/>
                </a:lnTo>
                <a:lnTo>
                  <a:pt x="115823" y="102107"/>
                </a:lnTo>
                <a:lnTo>
                  <a:pt x="124967" y="89915"/>
                </a:lnTo>
                <a:close/>
              </a:path>
              <a:path w="125095" h="140335">
                <a:moveTo>
                  <a:pt x="60959" y="65531"/>
                </a:moveTo>
                <a:lnTo>
                  <a:pt x="44195" y="21335"/>
                </a:lnTo>
                <a:lnTo>
                  <a:pt x="16763" y="32003"/>
                </a:lnTo>
                <a:lnTo>
                  <a:pt x="21335" y="43052"/>
                </a:lnTo>
                <a:lnTo>
                  <a:pt x="21335" y="38099"/>
                </a:lnTo>
                <a:lnTo>
                  <a:pt x="44195" y="28955"/>
                </a:lnTo>
                <a:lnTo>
                  <a:pt x="44195" y="55684"/>
                </a:lnTo>
                <a:lnTo>
                  <a:pt x="58379" y="66594"/>
                </a:lnTo>
                <a:lnTo>
                  <a:pt x="60959" y="65531"/>
                </a:lnTo>
                <a:close/>
              </a:path>
              <a:path w="125095" h="140335">
                <a:moveTo>
                  <a:pt x="37705" y="75107"/>
                </a:moveTo>
                <a:lnTo>
                  <a:pt x="35051" y="76199"/>
                </a:lnTo>
                <a:lnTo>
                  <a:pt x="16763" y="32003"/>
                </a:lnTo>
                <a:lnTo>
                  <a:pt x="16763" y="139293"/>
                </a:lnTo>
                <a:lnTo>
                  <a:pt x="21335" y="140207"/>
                </a:lnTo>
                <a:lnTo>
                  <a:pt x="28955" y="134111"/>
                </a:lnTo>
                <a:lnTo>
                  <a:pt x="30479" y="126491"/>
                </a:lnTo>
                <a:lnTo>
                  <a:pt x="37705" y="75107"/>
                </a:lnTo>
                <a:close/>
              </a:path>
              <a:path w="125095" h="140335">
                <a:moveTo>
                  <a:pt x="44195" y="28955"/>
                </a:moveTo>
                <a:lnTo>
                  <a:pt x="21335" y="38099"/>
                </a:lnTo>
                <a:lnTo>
                  <a:pt x="40804" y="53075"/>
                </a:lnTo>
                <a:lnTo>
                  <a:pt x="44195" y="28955"/>
                </a:lnTo>
                <a:close/>
              </a:path>
              <a:path w="125095" h="140335">
                <a:moveTo>
                  <a:pt x="40804" y="53075"/>
                </a:moveTo>
                <a:lnTo>
                  <a:pt x="21335" y="38099"/>
                </a:lnTo>
                <a:lnTo>
                  <a:pt x="21335" y="43052"/>
                </a:lnTo>
                <a:lnTo>
                  <a:pt x="35051" y="76199"/>
                </a:lnTo>
                <a:lnTo>
                  <a:pt x="37705" y="75107"/>
                </a:lnTo>
                <a:lnTo>
                  <a:pt x="40804" y="53075"/>
                </a:lnTo>
                <a:close/>
              </a:path>
              <a:path w="125095" h="140335">
                <a:moveTo>
                  <a:pt x="58379" y="66594"/>
                </a:moveTo>
                <a:lnTo>
                  <a:pt x="40804" y="53075"/>
                </a:lnTo>
                <a:lnTo>
                  <a:pt x="37705" y="75107"/>
                </a:lnTo>
                <a:lnTo>
                  <a:pt x="58379" y="66594"/>
                </a:lnTo>
                <a:close/>
              </a:path>
              <a:path w="125095" h="140335">
                <a:moveTo>
                  <a:pt x="44195" y="55684"/>
                </a:moveTo>
                <a:lnTo>
                  <a:pt x="44195" y="28955"/>
                </a:lnTo>
                <a:lnTo>
                  <a:pt x="40804" y="53075"/>
                </a:lnTo>
                <a:lnTo>
                  <a:pt x="44195" y="55684"/>
                </a:lnTo>
                <a:close/>
              </a:path>
              <a:path w="125095" h="140335">
                <a:moveTo>
                  <a:pt x="60959" y="68579"/>
                </a:moveTo>
                <a:lnTo>
                  <a:pt x="60959" y="65531"/>
                </a:lnTo>
                <a:lnTo>
                  <a:pt x="58379" y="66594"/>
                </a:lnTo>
                <a:lnTo>
                  <a:pt x="60959" y="6857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76388" y="6099047"/>
            <a:ext cx="121920" cy="140335"/>
          </a:xfrm>
          <a:custGeom>
            <a:avLst/>
            <a:gdLst/>
            <a:ahLst/>
            <a:cxnLst/>
            <a:rect l="l" t="t" r="r" b="b"/>
            <a:pathLst>
              <a:path w="121920" h="140335">
                <a:moveTo>
                  <a:pt x="121919" y="85343"/>
                </a:moveTo>
                <a:lnTo>
                  <a:pt x="120395" y="76199"/>
                </a:lnTo>
                <a:lnTo>
                  <a:pt x="114299" y="71627"/>
                </a:lnTo>
                <a:lnTo>
                  <a:pt x="13715" y="0"/>
                </a:lnTo>
                <a:lnTo>
                  <a:pt x="1523" y="123443"/>
                </a:lnTo>
                <a:lnTo>
                  <a:pt x="0" y="131063"/>
                </a:lnTo>
                <a:lnTo>
                  <a:pt x="6095" y="138683"/>
                </a:lnTo>
                <a:lnTo>
                  <a:pt x="12191" y="138683"/>
                </a:lnTo>
                <a:lnTo>
                  <a:pt x="12191" y="32003"/>
                </a:lnTo>
                <a:lnTo>
                  <a:pt x="38099" y="19811"/>
                </a:lnTo>
                <a:lnTo>
                  <a:pt x="57911" y="64007"/>
                </a:lnTo>
                <a:lnTo>
                  <a:pt x="57911" y="67602"/>
                </a:lnTo>
                <a:lnTo>
                  <a:pt x="97535" y="96011"/>
                </a:lnTo>
                <a:lnTo>
                  <a:pt x="105155" y="100583"/>
                </a:lnTo>
                <a:lnTo>
                  <a:pt x="112775" y="99059"/>
                </a:lnTo>
                <a:lnTo>
                  <a:pt x="117347" y="91439"/>
                </a:lnTo>
                <a:lnTo>
                  <a:pt x="121919" y="85343"/>
                </a:lnTo>
                <a:close/>
              </a:path>
              <a:path w="121920" h="140335">
                <a:moveTo>
                  <a:pt x="57911" y="64007"/>
                </a:moveTo>
                <a:lnTo>
                  <a:pt x="38099" y="19811"/>
                </a:lnTo>
                <a:lnTo>
                  <a:pt x="12191" y="32003"/>
                </a:lnTo>
                <a:lnTo>
                  <a:pt x="16763" y="42203"/>
                </a:lnTo>
                <a:lnTo>
                  <a:pt x="16763" y="38099"/>
                </a:lnTo>
                <a:lnTo>
                  <a:pt x="39623" y="27431"/>
                </a:lnTo>
                <a:lnTo>
                  <a:pt x="39623" y="54490"/>
                </a:lnTo>
                <a:lnTo>
                  <a:pt x="54885" y="65432"/>
                </a:lnTo>
                <a:lnTo>
                  <a:pt x="57911" y="64007"/>
                </a:lnTo>
                <a:close/>
              </a:path>
              <a:path w="121920" h="140335">
                <a:moveTo>
                  <a:pt x="34498" y="75026"/>
                </a:moveTo>
                <a:lnTo>
                  <a:pt x="32003" y="76199"/>
                </a:lnTo>
                <a:lnTo>
                  <a:pt x="12191" y="32003"/>
                </a:lnTo>
                <a:lnTo>
                  <a:pt x="12191" y="138683"/>
                </a:lnTo>
                <a:lnTo>
                  <a:pt x="13715" y="138683"/>
                </a:lnTo>
                <a:lnTo>
                  <a:pt x="21335" y="140207"/>
                </a:lnTo>
                <a:lnTo>
                  <a:pt x="28955" y="134111"/>
                </a:lnTo>
                <a:lnTo>
                  <a:pt x="28955" y="126491"/>
                </a:lnTo>
                <a:lnTo>
                  <a:pt x="34498" y="75026"/>
                </a:lnTo>
                <a:close/>
              </a:path>
              <a:path w="121920" h="140335">
                <a:moveTo>
                  <a:pt x="39623" y="27431"/>
                </a:moveTo>
                <a:lnTo>
                  <a:pt x="16763" y="38099"/>
                </a:lnTo>
                <a:lnTo>
                  <a:pt x="36918" y="52550"/>
                </a:lnTo>
                <a:lnTo>
                  <a:pt x="39623" y="27431"/>
                </a:lnTo>
                <a:close/>
              </a:path>
              <a:path w="121920" h="140335">
                <a:moveTo>
                  <a:pt x="36918" y="52550"/>
                </a:moveTo>
                <a:lnTo>
                  <a:pt x="16763" y="38099"/>
                </a:lnTo>
                <a:lnTo>
                  <a:pt x="16763" y="42203"/>
                </a:lnTo>
                <a:lnTo>
                  <a:pt x="32003" y="76199"/>
                </a:lnTo>
                <a:lnTo>
                  <a:pt x="34498" y="75026"/>
                </a:lnTo>
                <a:lnTo>
                  <a:pt x="36918" y="52550"/>
                </a:lnTo>
                <a:close/>
              </a:path>
              <a:path w="121920" h="140335">
                <a:moveTo>
                  <a:pt x="54885" y="65432"/>
                </a:moveTo>
                <a:lnTo>
                  <a:pt x="36918" y="52550"/>
                </a:lnTo>
                <a:lnTo>
                  <a:pt x="34498" y="75026"/>
                </a:lnTo>
                <a:lnTo>
                  <a:pt x="54885" y="65432"/>
                </a:lnTo>
                <a:close/>
              </a:path>
              <a:path w="121920" h="140335">
                <a:moveTo>
                  <a:pt x="39623" y="54490"/>
                </a:moveTo>
                <a:lnTo>
                  <a:pt x="39623" y="27431"/>
                </a:lnTo>
                <a:lnTo>
                  <a:pt x="36918" y="52550"/>
                </a:lnTo>
                <a:lnTo>
                  <a:pt x="39623" y="54490"/>
                </a:lnTo>
                <a:close/>
              </a:path>
              <a:path w="121920" h="140335">
                <a:moveTo>
                  <a:pt x="57911" y="67602"/>
                </a:moveTo>
                <a:lnTo>
                  <a:pt x="57911" y="64007"/>
                </a:lnTo>
                <a:lnTo>
                  <a:pt x="54885" y="65432"/>
                </a:lnTo>
                <a:lnTo>
                  <a:pt x="57911" y="676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58811" y="62484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8015" y="106679"/>
                </a:lnTo>
                <a:lnTo>
                  <a:pt x="65531" y="0"/>
                </a:lnTo>
                <a:lnTo>
                  <a:pt x="3047" y="106679"/>
                </a:lnTo>
                <a:lnTo>
                  <a:pt x="0" y="114299"/>
                </a:lnTo>
                <a:lnTo>
                  <a:pt x="1523" y="121919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8015"/>
                </a:lnTo>
                <a:lnTo>
                  <a:pt x="28955" y="121919"/>
                </a:lnTo>
                <a:lnTo>
                  <a:pt x="51815" y="81200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2434"/>
                </a:lnTo>
                <a:lnTo>
                  <a:pt x="103631" y="121919"/>
                </a:lnTo>
                <a:lnTo>
                  <a:pt x="108203" y="128015"/>
                </a:lnTo>
                <a:lnTo>
                  <a:pt x="115823" y="131063"/>
                </a:lnTo>
                <a:lnTo>
                  <a:pt x="123443" y="126491"/>
                </a:lnTo>
                <a:lnTo>
                  <a:pt x="129539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76199"/>
                </a:lnTo>
                <a:lnTo>
                  <a:pt x="53339" y="76199"/>
                </a:lnTo>
                <a:lnTo>
                  <a:pt x="53339" y="35051"/>
                </a:lnTo>
                <a:lnTo>
                  <a:pt x="77723" y="35051"/>
                </a:lnTo>
                <a:lnTo>
                  <a:pt x="77723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4623" y="76199"/>
                </a:moveTo>
                <a:lnTo>
                  <a:pt x="51815" y="76199"/>
                </a:lnTo>
                <a:lnTo>
                  <a:pt x="51815" y="81200"/>
                </a:lnTo>
                <a:lnTo>
                  <a:pt x="54623" y="76199"/>
                </a:lnTo>
                <a:close/>
              </a:path>
              <a:path w="132715" h="131445">
                <a:moveTo>
                  <a:pt x="77723" y="35051"/>
                </a:moveTo>
                <a:lnTo>
                  <a:pt x="53339" y="35051"/>
                </a:lnTo>
                <a:lnTo>
                  <a:pt x="65719" y="56434"/>
                </a:lnTo>
                <a:lnTo>
                  <a:pt x="77723" y="35051"/>
                </a:lnTo>
                <a:close/>
              </a:path>
              <a:path w="132715" h="131445">
                <a:moveTo>
                  <a:pt x="65719" y="56434"/>
                </a:moveTo>
                <a:lnTo>
                  <a:pt x="53339" y="35051"/>
                </a:lnTo>
                <a:lnTo>
                  <a:pt x="53339" y="76199"/>
                </a:lnTo>
                <a:lnTo>
                  <a:pt x="54623" y="76199"/>
                </a:lnTo>
                <a:lnTo>
                  <a:pt x="65719" y="56434"/>
                </a:lnTo>
                <a:close/>
              </a:path>
              <a:path w="132715" h="131445">
                <a:moveTo>
                  <a:pt x="77162" y="76199"/>
                </a:moveTo>
                <a:lnTo>
                  <a:pt x="65719" y="56434"/>
                </a:lnTo>
                <a:lnTo>
                  <a:pt x="54623" y="76199"/>
                </a:lnTo>
                <a:lnTo>
                  <a:pt x="77162" y="76199"/>
                </a:lnTo>
                <a:close/>
              </a:path>
              <a:path w="132715" h="131445">
                <a:moveTo>
                  <a:pt x="77723" y="76199"/>
                </a:moveTo>
                <a:lnTo>
                  <a:pt x="77723" y="35051"/>
                </a:lnTo>
                <a:lnTo>
                  <a:pt x="65719" y="56434"/>
                </a:lnTo>
                <a:lnTo>
                  <a:pt x="77162" y="76199"/>
                </a:lnTo>
                <a:lnTo>
                  <a:pt x="77723" y="76199"/>
                </a:lnTo>
                <a:close/>
              </a:path>
              <a:path w="132715" h="131445">
                <a:moveTo>
                  <a:pt x="80771" y="82434"/>
                </a:moveTo>
                <a:lnTo>
                  <a:pt x="80771" y="76199"/>
                </a:lnTo>
                <a:lnTo>
                  <a:pt x="77162" y="76199"/>
                </a:lnTo>
                <a:lnTo>
                  <a:pt x="80771" y="824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500628" y="6396227"/>
            <a:ext cx="0" cy="614680"/>
          </a:xfrm>
          <a:custGeom>
            <a:avLst/>
            <a:gdLst/>
            <a:ahLst/>
            <a:cxnLst/>
            <a:rect l="l" t="t" r="r" b="b"/>
            <a:pathLst>
              <a:path h="614679">
                <a:moveTo>
                  <a:pt x="0" y="0"/>
                </a:moveTo>
                <a:lnTo>
                  <a:pt x="0" y="614172"/>
                </a:lnTo>
              </a:path>
            </a:pathLst>
          </a:custGeom>
          <a:ln w="7619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86000" y="6396227"/>
            <a:ext cx="0" cy="614680"/>
          </a:xfrm>
          <a:custGeom>
            <a:avLst/>
            <a:gdLst/>
            <a:ahLst/>
            <a:cxnLst/>
            <a:rect l="l" t="t" r="r" b="b"/>
            <a:pathLst>
              <a:path h="614679">
                <a:moveTo>
                  <a:pt x="0" y="0"/>
                </a:moveTo>
                <a:lnTo>
                  <a:pt x="0" y="614172"/>
                </a:lnTo>
              </a:path>
            </a:pathLst>
          </a:custGeom>
          <a:ln w="7619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90600" y="4343400"/>
            <a:ext cx="2510155" cy="2209800"/>
          </a:xfrm>
          <a:custGeom>
            <a:avLst/>
            <a:gdLst/>
            <a:ahLst/>
            <a:cxnLst/>
            <a:rect l="l" t="t" r="r" b="b"/>
            <a:pathLst>
              <a:path w="2510154" h="2209800">
                <a:moveTo>
                  <a:pt x="2510027" y="1104899"/>
                </a:moveTo>
                <a:lnTo>
                  <a:pt x="2505864" y="1014364"/>
                </a:lnTo>
                <a:lnTo>
                  <a:pt x="2493588" y="925829"/>
                </a:lnTo>
                <a:lnTo>
                  <a:pt x="2473524" y="839581"/>
                </a:lnTo>
                <a:lnTo>
                  <a:pt x="2445995" y="755903"/>
                </a:lnTo>
                <a:lnTo>
                  <a:pt x="2411325" y="675084"/>
                </a:lnTo>
                <a:lnTo>
                  <a:pt x="2369836" y="597407"/>
                </a:lnTo>
                <a:lnTo>
                  <a:pt x="2321853" y="523160"/>
                </a:lnTo>
                <a:lnTo>
                  <a:pt x="2267699" y="452627"/>
                </a:lnTo>
                <a:lnTo>
                  <a:pt x="2207698" y="386095"/>
                </a:lnTo>
                <a:lnTo>
                  <a:pt x="2142172" y="323849"/>
                </a:lnTo>
                <a:lnTo>
                  <a:pt x="2071446" y="266176"/>
                </a:lnTo>
                <a:lnTo>
                  <a:pt x="1995842" y="213359"/>
                </a:lnTo>
                <a:lnTo>
                  <a:pt x="1915685" y="165687"/>
                </a:lnTo>
                <a:lnTo>
                  <a:pt x="1831297" y="123443"/>
                </a:lnTo>
                <a:lnTo>
                  <a:pt x="1743003" y="86915"/>
                </a:lnTo>
                <a:lnTo>
                  <a:pt x="1651125" y="56387"/>
                </a:lnTo>
                <a:lnTo>
                  <a:pt x="1555988" y="32146"/>
                </a:lnTo>
                <a:lnTo>
                  <a:pt x="1457914" y="14477"/>
                </a:lnTo>
                <a:lnTo>
                  <a:pt x="1357228" y="3667"/>
                </a:lnTo>
                <a:lnTo>
                  <a:pt x="1254251" y="0"/>
                </a:lnTo>
                <a:lnTo>
                  <a:pt x="1151493" y="3667"/>
                </a:lnTo>
                <a:lnTo>
                  <a:pt x="1051002" y="14477"/>
                </a:lnTo>
                <a:lnTo>
                  <a:pt x="953103" y="32146"/>
                </a:lnTo>
                <a:lnTo>
                  <a:pt x="858121" y="56387"/>
                </a:lnTo>
                <a:lnTo>
                  <a:pt x="766381" y="86915"/>
                </a:lnTo>
                <a:lnTo>
                  <a:pt x="678207" y="123443"/>
                </a:lnTo>
                <a:lnTo>
                  <a:pt x="593924" y="165687"/>
                </a:lnTo>
                <a:lnTo>
                  <a:pt x="513856" y="213359"/>
                </a:lnTo>
                <a:lnTo>
                  <a:pt x="438328" y="266176"/>
                </a:lnTo>
                <a:lnTo>
                  <a:pt x="367664" y="323849"/>
                </a:lnTo>
                <a:lnTo>
                  <a:pt x="302190" y="386095"/>
                </a:lnTo>
                <a:lnTo>
                  <a:pt x="242230" y="452627"/>
                </a:lnTo>
                <a:lnTo>
                  <a:pt x="188108" y="523160"/>
                </a:lnTo>
                <a:lnTo>
                  <a:pt x="140150" y="597407"/>
                </a:lnTo>
                <a:lnTo>
                  <a:pt x="98678" y="675084"/>
                </a:lnTo>
                <a:lnTo>
                  <a:pt x="64020" y="755903"/>
                </a:lnTo>
                <a:lnTo>
                  <a:pt x="36498" y="839581"/>
                </a:lnTo>
                <a:lnTo>
                  <a:pt x="16437" y="925829"/>
                </a:lnTo>
                <a:lnTo>
                  <a:pt x="4163" y="1014364"/>
                </a:lnTo>
                <a:lnTo>
                  <a:pt x="0" y="1104899"/>
                </a:lnTo>
                <a:lnTo>
                  <a:pt x="4163" y="1195435"/>
                </a:lnTo>
                <a:lnTo>
                  <a:pt x="16437" y="1283969"/>
                </a:lnTo>
                <a:lnTo>
                  <a:pt x="36498" y="1370218"/>
                </a:lnTo>
                <a:lnTo>
                  <a:pt x="64020" y="1453895"/>
                </a:lnTo>
                <a:lnTo>
                  <a:pt x="98678" y="1534715"/>
                </a:lnTo>
                <a:lnTo>
                  <a:pt x="140150" y="1612391"/>
                </a:lnTo>
                <a:lnTo>
                  <a:pt x="188108" y="1686639"/>
                </a:lnTo>
                <a:lnTo>
                  <a:pt x="242230" y="1757171"/>
                </a:lnTo>
                <a:lnTo>
                  <a:pt x="302190" y="1823704"/>
                </a:lnTo>
                <a:lnTo>
                  <a:pt x="367664" y="1885949"/>
                </a:lnTo>
                <a:lnTo>
                  <a:pt x="438328" y="1943623"/>
                </a:lnTo>
                <a:lnTo>
                  <a:pt x="513856" y="1996439"/>
                </a:lnTo>
                <a:lnTo>
                  <a:pt x="593924" y="2044112"/>
                </a:lnTo>
                <a:lnTo>
                  <a:pt x="678207" y="2086355"/>
                </a:lnTo>
                <a:lnTo>
                  <a:pt x="766381" y="2122884"/>
                </a:lnTo>
                <a:lnTo>
                  <a:pt x="858121" y="2153411"/>
                </a:lnTo>
                <a:lnTo>
                  <a:pt x="953103" y="2177653"/>
                </a:lnTo>
                <a:lnTo>
                  <a:pt x="1051002" y="2195321"/>
                </a:lnTo>
                <a:lnTo>
                  <a:pt x="1151493" y="2206132"/>
                </a:lnTo>
                <a:lnTo>
                  <a:pt x="1254251" y="2209799"/>
                </a:lnTo>
                <a:lnTo>
                  <a:pt x="1357228" y="2206132"/>
                </a:lnTo>
                <a:lnTo>
                  <a:pt x="1457914" y="2195321"/>
                </a:lnTo>
                <a:lnTo>
                  <a:pt x="1555988" y="2177653"/>
                </a:lnTo>
                <a:lnTo>
                  <a:pt x="1651125" y="2153411"/>
                </a:lnTo>
                <a:lnTo>
                  <a:pt x="1743003" y="2122884"/>
                </a:lnTo>
                <a:lnTo>
                  <a:pt x="1831297" y="2086355"/>
                </a:lnTo>
                <a:lnTo>
                  <a:pt x="1915685" y="2044112"/>
                </a:lnTo>
                <a:lnTo>
                  <a:pt x="1995842" y="1996439"/>
                </a:lnTo>
                <a:lnTo>
                  <a:pt x="2071446" y="1943623"/>
                </a:lnTo>
                <a:lnTo>
                  <a:pt x="2142172" y="1885949"/>
                </a:lnTo>
                <a:lnTo>
                  <a:pt x="2207698" y="1823704"/>
                </a:lnTo>
                <a:lnTo>
                  <a:pt x="2267699" y="1757171"/>
                </a:lnTo>
                <a:lnTo>
                  <a:pt x="2321853" y="1686639"/>
                </a:lnTo>
                <a:lnTo>
                  <a:pt x="2369836" y="1612391"/>
                </a:lnTo>
                <a:lnTo>
                  <a:pt x="2411325" y="1534715"/>
                </a:lnTo>
                <a:lnTo>
                  <a:pt x="2445995" y="1453895"/>
                </a:lnTo>
                <a:lnTo>
                  <a:pt x="2473524" y="1370218"/>
                </a:lnTo>
                <a:lnTo>
                  <a:pt x="2493588" y="1283969"/>
                </a:lnTo>
                <a:lnTo>
                  <a:pt x="2505864" y="1195435"/>
                </a:lnTo>
                <a:lnTo>
                  <a:pt x="2510027" y="1104899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0600" y="4343400"/>
            <a:ext cx="2510155" cy="2209800"/>
          </a:xfrm>
          <a:custGeom>
            <a:avLst/>
            <a:gdLst/>
            <a:ahLst/>
            <a:cxnLst/>
            <a:rect l="l" t="t" r="r" b="b"/>
            <a:pathLst>
              <a:path w="2510154" h="2209800">
                <a:moveTo>
                  <a:pt x="1254251" y="0"/>
                </a:moveTo>
                <a:lnTo>
                  <a:pt x="1151493" y="3667"/>
                </a:lnTo>
                <a:lnTo>
                  <a:pt x="1051002" y="14477"/>
                </a:lnTo>
                <a:lnTo>
                  <a:pt x="953103" y="32146"/>
                </a:lnTo>
                <a:lnTo>
                  <a:pt x="858121" y="56387"/>
                </a:lnTo>
                <a:lnTo>
                  <a:pt x="766381" y="86915"/>
                </a:lnTo>
                <a:lnTo>
                  <a:pt x="678207" y="123443"/>
                </a:lnTo>
                <a:lnTo>
                  <a:pt x="593924" y="165687"/>
                </a:lnTo>
                <a:lnTo>
                  <a:pt x="513856" y="213359"/>
                </a:lnTo>
                <a:lnTo>
                  <a:pt x="438328" y="266176"/>
                </a:lnTo>
                <a:lnTo>
                  <a:pt x="367664" y="323849"/>
                </a:lnTo>
                <a:lnTo>
                  <a:pt x="302190" y="386095"/>
                </a:lnTo>
                <a:lnTo>
                  <a:pt x="242230" y="452627"/>
                </a:lnTo>
                <a:lnTo>
                  <a:pt x="188108" y="523160"/>
                </a:lnTo>
                <a:lnTo>
                  <a:pt x="140150" y="597407"/>
                </a:lnTo>
                <a:lnTo>
                  <a:pt x="98678" y="675084"/>
                </a:lnTo>
                <a:lnTo>
                  <a:pt x="64020" y="755903"/>
                </a:lnTo>
                <a:lnTo>
                  <a:pt x="36498" y="839581"/>
                </a:lnTo>
                <a:lnTo>
                  <a:pt x="16437" y="925829"/>
                </a:lnTo>
                <a:lnTo>
                  <a:pt x="4163" y="1014364"/>
                </a:lnTo>
                <a:lnTo>
                  <a:pt x="0" y="1104899"/>
                </a:lnTo>
                <a:lnTo>
                  <a:pt x="4163" y="1195435"/>
                </a:lnTo>
                <a:lnTo>
                  <a:pt x="16437" y="1283969"/>
                </a:lnTo>
                <a:lnTo>
                  <a:pt x="36498" y="1370218"/>
                </a:lnTo>
                <a:lnTo>
                  <a:pt x="64020" y="1453895"/>
                </a:lnTo>
                <a:lnTo>
                  <a:pt x="98678" y="1534715"/>
                </a:lnTo>
                <a:lnTo>
                  <a:pt x="140150" y="1612391"/>
                </a:lnTo>
                <a:lnTo>
                  <a:pt x="188108" y="1686639"/>
                </a:lnTo>
                <a:lnTo>
                  <a:pt x="242230" y="1757171"/>
                </a:lnTo>
                <a:lnTo>
                  <a:pt x="302190" y="1823704"/>
                </a:lnTo>
                <a:lnTo>
                  <a:pt x="367664" y="1885949"/>
                </a:lnTo>
                <a:lnTo>
                  <a:pt x="438328" y="1943623"/>
                </a:lnTo>
                <a:lnTo>
                  <a:pt x="513856" y="1996439"/>
                </a:lnTo>
                <a:lnTo>
                  <a:pt x="593924" y="2044112"/>
                </a:lnTo>
                <a:lnTo>
                  <a:pt x="678207" y="2086355"/>
                </a:lnTo>
                <a:lnTo>
                  <a:pt x="766381" y="2122884"/>
                </a:lnTo>
                <a:lnTo>
                  <a:pt x="858121" y="2153411"/>
                </a:lnTo>
                <a:lnTo>
                  <a:pt x="953103" y="2177653"/>
                </a:lnTo>
                <a:lnTo>
                  <a:pt x="1051002" y="2195321"/>
                </a:lnTo>
                <a:lnTo>
                  <a:pt x="1151493" y="2206132"/>
                </a:lnTo>
                <a:lnTo>
                  <a:pt x="1254251" y="2209799"/>
                </a:lnTo>
                <a:lnTo>
                  <a:pt x="1357228" y="2206132"/>
                </a:lnTo>
                <a:lnTo>
                  <a:pt x="1457914" y="2195321"/>
                </a:lnTo>
                <a:lnTo>
                  <a:pt x="1555988" y="2177653"/>
                </a:lnTo>
                <a:lnTo>
                  <a:pt x="1651125" y="2153411"/>
                </a:lnTo>
                <a:lnTo>
                  <a:pt x="1743003" y="2122884"/>
                </a:lnTo>
                <a:lnTo>
                  <a:pt x="1831297" y="2086355"/>
                </a:lnTo>
                <a:lnTo>
                  <a:pt x="1915685" y="2044112"/>
                </a:lnTo>
                <a:lnTo>
                  <a:pt x="1995842" y="1996439"/>
                </a:lnTo>
                <a:lnTo>
                  <a:pt x="2071446" y="1943623"/>
                </a:lnTo>
                <a:lnTo>
                  <a:pt x="2142172" y="1885949"/>
                </a:lnTo>
                <a:lnTo>
                  <a:pt x="2207698" y="1823704"/>
                </a:lnTo>
                <a:lnTo>
                  <a:pt x="2267699" y="1757171"/>
                </a:lnTo>
                <a:lnTo>
                  <a:pt x="2321853" y="1686639"/>
                </a:lnTo>
                <a:lnTo>
                  <a:pt x="2369836" y="1612391"/>
                </a:lnTo>
                <a:lnTo>
                  <a:pt x="2411325" y="1534715"/>
                </a:lnTo>
                <a:lnTo>
                  <a:pt x="2445995" y="1453895"/>
                </a:lnTo>
                <a:lnTo>
                  <a:pt x="2473524" y="1370218"/>
                </a:lnTo>
                <a:lnTo>
                  <a:pt x="2493588" y="1283969"/>
                </a:lnTo>
                <a:lnTo>
                  <a:pt x="2505864" y="1195435"/>
                </a:lnTo>
                <a:lnTo>
                  <a:pt x="2510027" y="1104899"/>
                </a:lnTo>
                <a:lnTo>
                  <a:pt x="2505864" y="1014364"/>
                </a:lnTo>
                <a:lnTo>
                  <a:pt x="2493588" y="925829"/>
                </a:lnTo>
                <a:lnTo>
                  <a:pt x="2473524" y="839581"/>
                </a:lnTo>
                <a:lnTo>
                  <a:pt x="2445995" y="755903"/>
                </a:lnTo>
                <a:lnTo>
                  <a:pt x="2411325" y="675084"/>
                </a:lnTo>
                <a:lnTo>
                  <a:pt x="2369836" y="597407"/>
                </a:lnTo>
                <a:lnTo>
                  <a:pt x="2321853" y="523160"/>
                </a:lnTo>
                <a:lnTo>
                  <a:pt x="2267699" y="452627"/>
                </a:lnTo>
                <a:lnTo>
                  <a:pt x="2207698" y="386095"/>
                </a:lnTo>
                <a:lnTo>
                  <a:pt x="2142172" y="323849"/>
                </a:lnTo>
                <a:lnTo>
                  <a:pt x="2071446" y="266176"/>
                </a:lnTo>
                <a:lnTo>
                  <a:pt x="1995842" y="213359"/>
                </a:lnTo>
                <a:lnTo>
                  <a:pt x="1915685" y="165687"/>
                </a:lnTo>
                <a:lnTo>
                  <a:pt x="1831297" y="123443"/>
                </a:lnTo>
                <a:lnTo>
                  <a:pt x="1743003" y="86915"/>
                </a:lnTo>
                <a:lnTo>
                  <a:pt x="1651125" y="56387"/>
                </a:lnTo>
                <a:lnTo>
                  <a:pt x="1555988" y="32146"/>
                </a:lnTo>
                <a:lnTo>
                  <a:pt x="1457914" y="14477"/>
                </a:lnTo>
                <a:lnTo>
                  <a:pt x="1357228" y="3667"/>
                </a:lnTo>
                <a:lnTo>
                  <a:pt x="1254251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95600" y="4500371"/>
            <a:ext cx="692150" cy="1896110"/>
          </a:xfrm>
          <a:custGeom>
            <a:avLst/>
            <a:gdLst/>
            <a:ahLst/>
            <a:cxnLst/>
            <a:rect l="l" t="t" r="r" b="b"/>
            <a:pathLst>
              <a:path w="692150" h="1896110">
                <a:moveTo>
                  <a:pt x="0" y="0"/>
                </a:moveTo>
                <a:lnTo>
                  <a:pt x="0" y="1895855"/>
                </a:lnTo>
                <a:lnTo>
                  <a:pt x="691895" y="1895855"/>
                </a:lnTo>
                <a:lnTo>
                  <a:pt x="691895" y="0"/>
                </a:lnTo>
                <a:lnTo>
                  <a:pt x="0" y="0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895600" y="4500371"/>
            <a:ext cx="692150" cy="1896110"/>
          </a:xfrm>
          <a:custGeom>
            <a:avLst/>
            <a:gdLst/>
            <a:ahLst/>
            <a:cxnLst/>
            <a:rect l="l" t="t" r="r" b="b"/>
            <a:pathLst>
              <a:path w="692150" h="1896110">
                <a:moveTo>
                  <a:pt x="0" y="0"/>
                </a:moveTo>
                <a:lnTo>
                  <a:pt x="0" y="1895855"/>
                </a:lnTo>
                <a:lnTo>
                  <a:pt x="691895" y="1895855"/>
                </a:lnTo>
                <a:lnTo>
                  <a:pt x="691895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89047" y="4343400"/>
            <a:ext cx="2512060" cy="2209800"/>
          </a:xfrm>
          <a:custGeom>
            <a:avLst/>
            <a:gdLst/>
            <a:ahLst/>
            <a:cxnLst/>
            <a:rect l="l" t="t" r="r" b="b"/>
            <a:pathLst>
              <a:path w="2512060" h="2209800">
                <a:moveTo>
                  <a:pt x="2209222" y="1823704"/>
                </a:moveTo>
                <a:lnTo>
                  <a:pt x="2209222" y="386095"/>
                </a:lnTo>
                <a:lnTo>
                  <a:pt x="2143696" y="323849"/>
                </a:lnTo>
                <a:lnTo>
                  <a:pt x="2072970" y="266176"/>
                </a:lnTo>
                <a:lnTo>
                  <a:pt x="1997366" y="213359"/>
                </a:lnTo>
                <a:lnTo>
                  <a:pt x="1917209" y="165687"/>
                </a:lnTo>
                <a:lnTo>
                  <a:pt x="1832821" y="123443"/>
                </a:lnTo>
                <a:lnTo>
                  <a:pt x="1744527" y="86915"/>
                </a:lnTo>
                <a:lnTo>
                  <a:pt x="1652649" y="56387"/>
                </a:lnTo>
                <a:lnTo>
                  <a:pt x="1557512" y="32146"/>
                </a:lnTo>
                <a:lnTo>
                  <a:pt x="1459438" y="14477"/>
                </a:lnTo>
                <a:lnTo>
                  <a:pt x="1358752" y="3667"/>
                </a:lnTo>
                <a:lnTo>
                  <a:pt x="1255775" y="0"/>
                </a:lnTo>
                <a:lnTo>
                  <a:pt x="1152799" y="3667"/>
                </a:lnTo>
                <a:lnTo>
                  <a:pt x="1052113" y="14477"/>
                </a:lnTo>
                <a:lnTo>
                  <a:pt x="954039" y="32146"/>
                </a:lnTo>
                <a:lnTo>
                  <a:pt x="858901" y="56387"/>
                </a:lnTo>
                <a:lnTo>
                  <a:pt x="767024" y="86915"/>
                </a:lnTo>
                <a:lnTo>
                  <a:pt x="678730" y="123443"/>
                </a:lnTo>
                <a:lnTo>
                  <a:pt x="594342" y="165687"/>
                </a:lnTo>
                <a:lnTo>
                  <a:pt x="514185" y="213359"/>
                </a:lnTo>
                <a:lnTo>
                  <a:pt x="438581" y="266176"/>
                </a:lnTo>
                <a:lnTo>
                  <a:pt x="367855" y="323849"/>
                </a:lnTo>
                <a:lnTo>
                  <a:pt x="302329" y="386095"/>
                </a:lnTo>
                <a:lnTo>
                  <a:pt x="242328" y="452627"/>
                </a:lnTo>
                <a:lnTo>
                  <a:pt x="188174" y="523160"/>
                </a:lnTo>
                <a:lnTo>
                  <a:pt x="140191" y="597407"/>
                </a:lnTo>
                <a:lnTo>
                  <a:pt x="98702" y="675084"/>
                </a:lnTo>
                <a:lnTo>
                  <a:pt x="64032" y="755903"/>
                </a:lnTo>
                <a:lnTo>
                  <a:pt x="36503" y="839581"/>
                </a:lnTo>
                <a:lnTo>
                  <a:pt x="16439" y="925829"/>
                </a:lnTo>
                <a:lnTo>
                  <a:pt x="4163" y="1014364"/>
                </a:lnTo>
                <a:lnTo>
                  <a:pt x="0" y="1104899"/>
                </a:lnTo>
                <a:lnTo>
                  <a:pt x="4163" y="1195435"/>
                </a:lnTo>
                <a:lnTo>
                  <a:pt x="16439" y="1283969"/>
                </a:lnTo>
                <a:lnTo>
                  <a:pt x="36503" y="1370218"/>
                </a:lnTo>
                <a:lnTo>
                  <a:pt x="64032" y="1453895"/>
                </a:lnTo>
                <a:lnTo>
                  <a:pt x="98702" y="1534715"/>
                </a:lnTo>
                <a:lnTo>
                  <a:pt x="140191" y="1612391"/>
                </a:lnTo>
                <a:lnTo>
                  <a:pt x="188174" y="1686639"/>
                </a:lnTo>
                <a:lnTo>
                  <a:pt x="242328" y="1757171"/>
                </a:lnTo>
                <a:lnTo>
                  <a:pt x="302329" y="1823704"/>
                </a:lnTo>
                <a:lnTo>
                  <a:pt x="367855" y="1885949"/>
                </a:lnTo>
                <a:lnTo>
                  <a:pt x="438581" y="1943623"/>
                </a:lnTo>
                <a:lnTo>
                  <a:pt x="514185" y="1996439"/>
                </a:lnTo>
                <a:lnTo>
                  <a:pt x="594342" y="2044112"/>
                </a:lnTo>
                <a:lnTo>
                  <a:pt x="678730" y="2086355"/>
                </a:lnTo>
                <a:lnTo>
                  <a:pt x="767024" y="2122884"/>
                </a:lnTo>
                <a:lnTo>
                  <a:pt x="858901" y="2153411"/>
                </a:lnTo>
                <a:lnTo>
                  <a:pt x="954039" y="2177653"/>
                </a:lnTo>
                <a:lnTo>
                  <a:pt x="1052113" y="2195321"/>
                </a:lnTo>
                <a:lnTo>
                  <a:pt x="1152799" y="2206132"/>
                </a:lnTo>
                <a:lnTo>
                  <a:pt x="1255775" y="2209799"/>
                </a:lnTo>
                <a:lnTo>
                  <a:pt x="1358752" y="2206132"/>
                </a:lnTo>
                <a:lnTo>
                  <a:pt x="1459438" y="2195321"/>
                </a:lnTo>
                <a:lnTo>
                  <a:pt x="1557512" y="2177653"/>
                </a:lnTo>
                <a:lnTo>
                  <a:pt x="1652649" y="2153411"/>
                </a:lnTo>
                <a:lnTo>
                  <a:pt x="1744527" y="2122884"/>
                </a:lnTo>
                <a:lnTo>
                  <a:pt x="1832821" y="2086355"/>
                </a:lnTo>
                <a:lnTo>
                  <a:pt x="1917209" y="2044112"/>
                </a:lnTo>
                <a:lnTo>
                  <a:pt x="1997366" y="1996439"/>
                </a:lnTo>
                <a:lnTo>
                  <a:pt x="2072970" y="1943623"/>
                </a:lnTo>
                <a:lnTo>
                  <a:pt x="2143696" y="1885949"/>
                </a:lnTo>
                <a:lnTo>
                  <a:pt x="2209222" y="1823704"/>
                </a:lnTo>
                <a:close/>
              </a:path>
              <a:path w="2512060" h="2209800">
                <a:moveTo>
                  <a:pt x="2511551" y="1104899"/>
                </a:moveTo>
                <a:lnTo>
                  <a:pt x="2507388" y="1014364"/>
                </a:lnTo>
                <a:lnTo>
                  <a:pt x="2495112" y="925829"/>
                </a:lnTo>
                <a:lnTo>
                  <a:pt x="2475048" y="839581"/>
                </a:lnTo>
                <a:lnTo>
                  <a:pt x="2447519" y="755903"/>
                </a:lnTo>
                <a:lnTo>
                  <a:pt x="2412849" y="675084"/>
                </a:lnTo>
                <a:lnTo>
                  <a:pt x="2371360" y="597407"/>
                </a:lnTo>
                <a:lnTo>
                  <a:pt x="2323377" y="523160"/>
                </a:lnTo>
                <a:lnTo>
                  <a:pt x="2269223" y="452627"/>
                </a:lnTo>
                <a:lnTo>
                  <a:pt x="2269223" y="1757171"/>
                </a:lnTo>
                <a:lnTo>
                  <a:pt x="2323377" y="1686639"/>
                </a:lnTo>
                <a:lnTo>
                  <a:pt x="2371360" y="1612391"/>
                </a:lnTo>
                <a:lnTo>
                  <a:pt x="2412849" y="1534715"/>
                </a:lnTo>
                <a:lnTo>
                  <a:pt x="2447519" y="1453895"/>
                </a:lnTo>
                <a:lnTo>
                  <a:pt x="2475048" y="1370218"/>
                </a:lnTo>
                <a:lnTo>
                  <a:pt x="2495112" y="1283969"/>
                </a:lnTo>
                <a:lnTo>
                  <a:pt x="2507388" y="1195435"/>
                </a:lnTo>
                <a:lnTo>
                  <a:pt x="2511551" y="1104899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289047" y="4343400"/>
            <a:ext cx="2512060" cy="2209800"/>
          </a:xfrm>
          <a:custGeom>
            <a:avLst/>
            <a:gdLst/>
            <a:ahLst/>
            <a:cxnLst/>
            <a:rect l="l" t="t" r="r" b="b"/>
            <a:pathLst>
              <a:path w="2512060" h="2209800">
                <a:moveTo>
                  <a:pt x="1255775" y="0"/>
                </a:moveTo>
                <a:lnTo>
                  <a:pt x="1358752" y="3667"/>
                </a:lnTo>
                <a:lnTo>
                  <a:pt x="1459438" y="14477"/>
                </a:lnTo>
                <a:lnTo>
                  <a:pt x="1557512" y="32146"/>
                </a:lnTo>
                <a:lnTo>
                  <a:pt x="1652649" y="56387"/>
                </a:lnTo>
                <a:lnTo>
                  <a:pt x="1744527" y="86915"/>
                </a:lnTo>
                <a:lnTo>
                  <a:pt x="1832821" y="123443"/>
                </a:lnTo>
                <a:lnTo>
                  <a:pt x="1917209" y="165687"/>
                </a:lnTo>
                <a:lnTo>
                  <a:pt x="1997366" y="213359"/>
                </a:lnTo>
                <a:lnTo>
                  <a:pt x="2072970" y="266176"/>
                </a:lnTo>
                <a:lnTo>
                  <a:pt x="2143696" y="323849"/>
                </a:lnTo>
                <a:lnTo>
                  <a:pt x="2209222" y="386095"/>
                </a:lnTo>
                <a:lnTo>
                  <a:pt x="2269223" y="452627"/>
                </a:lnTo>
                <a:lnTo>
                  <a:pt x="2323377" y="523160"/>
                </a:lnTo>
                <a:lnTo>
                  <a:pt x="2371360" y="597407"/>
                </a:lnTo>
                <a:lnTo>
                  <a:pt x="2412849" y="675084"/>
                </a:lnTo>
                <a:lnTo>
                  <a:pt x="2447519" y="755903"/>
                </a:lnTo>
                <a:lnTo>
                  <a:pt x="2475048" y="839581"/>
                </a:lnTo>
                <a:lnTo>
                  <a:pt x="2495112" y="925829"/>
                </a:lnTo>
                <a:lnTo>
                  <a:pt x="2507388" y="1014364"/>
                </a:lnTo>
                <a:lnTo>
                  <a:pt x="2511551" y="1104899"/>
                </a:lnTo>
                <a:lnTo>
                  <a:pt x="2507388" y="1195435"/>
                </a:lnTo>
                <a:lnTo>
                  <a:pt x="2495112" y="1283969"/>
                </a:lnTo>
                <a:lnTo>
                  <a:pt x="2475048" y="1370218"/>
                </a:lnTo>
                <a:lnTo>
                  <a:pt x="2447519" y="1453895"/>
                </a:lnTo>
                <a:lnTo>
                  <a:pt x="2412849" y="1534715"/>
                </a:lnTo>
                <a:lnTo>
                  <a:pt x="2371360" y="1612391"/>
                </a:lnTo>
                <a:lnTo>
                  <a:pt x="2323377" y="1686639"/>
                </a:lnTo>
                <a:lnTo>
                  <a:pt x="2269223" y="1757171"/>
                </a:lnTo>
                <a:lnTo>
                  <a:pt x="2209222" y="1823704"/>
                </a:lnTo>
                <a:lnTo>
                  <a:pt x="2143696" y="1885949"/>
                </a:lnTo>
                <a:lnTo>
                  <a:pt x="2072970" y="1943623"/>
                </a:lnTo>
                <a:lnTo>
                  <a:pt x="1997366" y="1996439"/>
                </a:lnTo>
                <a:lnTo>
                  <a:pt x="1917209" y="2044112"/>
                </a:lnTo>
                <a:lnTo>
                  <a:pt x="1832821" y="2086355"/>
                </a:lnTo>
                <a:lnTo>
                  <a:pt x="1744527" y="2122884"/>
                </a:lnTo>
                <a:lnTo>
                  <a:pt x="1652649" y="2153411"/>
                </a:lnTo>
                <a:lnTo>
                  <a:pt x="1557512" y="2177653"/>
                </a:lnTo>
                <a:lnTo>
                  <a:pt x="1459438" y="2195321"/>
                </a:lnTo>
                <a:lnTo>
                  <a:pt x="1358752" y="2206132"/>
                </a:lnTo>
                <a:lnTo>
                  <a:pt x="1255775" y="2209799"/>
                </a:lnTo>
                <a:lnTo>
                  <a:pt x="1152799" y="2206132"/>
                </a:lnTo>
                <a:lnTo>
                  <a:pt x="1052113" y="2195321"/>
                </a:lnTo>
                <a:lnTo>
                  <a:pt x="954039" y="2177653"/>
                </a:lnTo>
                <a:lnTo>
                  <a:pt x="858901" y="2153411"/>
                </a:lnTo>
                <a:lnTo>
                  <a:pt x="767024" y="2122884"/>
                </a:lnTo>
                <a:lnTo>
                  <a:pt x="678730" y="2086355"/>
                </a:lnTo>
                <a:lnTo>
                  <a:pt x="594342" y="2044112"/>
                </a:lnTo>
                <a:lnTo>
                  <a:pt x="514185" y="1996439"/>
                </a:lnTo>
                <a:lnTo>
                  <a:pt x="438581" y="1943623"/>
                </a:lnTo>
                <a:lnTo>
                  <a:pt x="367855" y="1885949"/>
                </a:lnTo>
                <a:lnTo>
                  <a:pt x="302329" y="1823704"/>
                </a:lnTo>
                <a:lnTo>
                  <a:pt x="242328" y="1757171"/>
                </a:lnTo>
                <a:lnTo>
                  <a:pt x="188174" y="1686639"/>
                </a:lnTo>
                <a:lnTo>
                  <a:pt x="140191" y="1612391"/>
                </a:lnTo>
                <a:lnTo>
                  <a:pt x="98702" y="1534715"/>
                </a:lnTo>
                <a:lnTo>
                  <a:pt x="64032" y="1453895"/>
                </a:lnTo>
                <a:lnTo>
                  <a:pt x="36503" y="1370218"/>
                </a:lnTo>
                <a:lnTo>
                  <a:pt x="16439" y="1283969"/>
                </a:lnTo>
                <a:lnTo>
                  <a:pt x="4163" y="1195435"/>
                </a:lnTo>
                <a:lnTo>
                  <a:pt x="0" y="1104899"/>
                </a:lnTo>
                <a:lnTo>
                  <a:pt x="4163" y="1014364"/>
                </a:lnTo>
                <a:lnTo>
                  <a:pt x="16439" y="925829"/>
                </a:lnTo>
                <a:lnTo>
                  <a:pt x="36503" y="839581"/>
                </a:lnTo>
                <a:lnTo>
                  <a:pt x="64032" y="755903"/>
                </a:lnTo>
                <a:lnTo>
                  <a:pt x="98702" y="675084"/>
                </a:lnTo>
                <a:lnTo>
                  <a:pt x="140191" y="597407"/>
                </a:lnTo>
                <a:lnTo>
                  <a:pt x="188174" y="523160"/>
                </a:lnTo>
                <a:lnTo>
                  <a:pt x="242328" y="452627"/>
                </a:lnTo>
                <a:lnTo>
                  <a:pt x="302329" y="386095"/>
                </a:lnTo>
                <a:lnTo>
                  <a:pt x="367855" y="323849"/>
                </a:lnTo>
                <a:lnTo>
                  <a:pt x="438581" y="266176"/>
                </a:lnTo>
                <a:lnTo>
                  <a:pt x="514185" y="213359"/>
                </a:lnTo>
                <a:lnTo>
                  <a:pt x="594342" y="165687"/>
                </a:lnTo>
                <a:lnTo>
                  <a:pt x="678730" y="123443"/>
                </a:lnTo>
                <a:lnTo>
                  <a:pt x="767024" y="86915"/>
                </a:lnTo>
                <a:lnTo>
                  <a:pt x="858901" y="56387"/>
                </a:lnTo>
                <a:lnTo>
                  <a:pt x="954039" y="32146"/>
                </a:lnTo>
                <a:lnTo>
                  <a:pt x="1052113" y="14477"/>
                </a:lnTo>
                <a:lnTo>
                  <a:pt x="1152799" y="3667"/>
                </a:lnTo>
                <a:lnTo>
                  <a:pt x="1255775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203703" y="4500371"/>
            <a:ext cx="692150" cy="1896110"/>
          </a:xfrm>
          <a:custGeom>
            <a:avLst/>
            <a:gdLst/>
            <a:ahLst/>
            <a:cxnLst/>
            <a:rect l="l" t="t" r="r" b="b"/>
            <a:pathLst>
              <a:path w="692150" h="1896110">
                <a:moveTo>
                  <a:pt x="0" y="0"/>
                </a:moveTo>
                <a:lnTo>
                  <a:pt x="0" y="1895855"/>
                </a:lnTo>
                <a:lnTo>
                  <a:pt x="691895" y="1895855"/>
                </a:lnTo>
                <a:lnTo>
                  <a:pt x="691895" y="0"/>
                </a:lnTo>
                <a:lnTo>
                  <a:pt x="0" y="0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95400" y="4610100"/>
            <a:ext cx="2109470" cy="1676400"/>
          </a:xfrm>
          <a:custGeom>
            <a:avLst/>
            <a:gdLst/>
            <a:ahLst/>
            <a:cxnLst/>
            <a:rect l="l" t="t" r="r" b="b"/>
            <a:pathLst>
              <a:path w="2109470" h="1676400">
                <a:moveTo>
                  <a:pt x="1905658" y="1333390"/>
                </a:moveTo>
                <a:lnTo>
                  <a:pt x="1905658" y="343009"/>
                </a:lnTo>
                <a:lnTo>
                  <a:pt x="1855260" y="292556"/>
                </a:lnTo>
                <a:lnTo>
                  <a:pt x="1800224" y="245363"/>
                </a:lnTo>
                <a:lnTo>
                  <a:pt x="1740822" y="201645"/>
                </a:lnTo>
                <a:lnTo>
                  <a:pt x="1677326" y="161617"/>
                </a:lnTo>
                <a:lnTo>
                  <a:pt x="1610008" y="125493"/>
                </a:lnTo>
                <a:lnTo>
                  <a:pt x="1539139" y="93488"/>
                </a:lnTo>
                <a:lnTo>
                  <a:pt x="1464992" y="65817"/>
                </a:lnTo>
                <a:lnTo>
                  <a:pt x="1387839" y="42696"/>
                </a:lnTo>
                <a:lnTo>
                  <a:pt x="1307952" y="24339"/>
                </a:lnTo>
                <a:lnTo>
                  <a:pt x="1225603" y="10960"/>
                </a:lnTo>
                <a:lnTo>
                  <a:pt x="1141064" y="2775"/>
                </a:lnTo>
                <a:lnTo>
                  <a:pt x="1054607" y="0"/>
                </a:lnTo>
                <a:lnTo>
                  <a:pt x="968151" y="2775"/>
                </a:lnTo>
                <a:lnTo>
                  <a:pt x="883612" y="10960"/>
                </a:lnTo>
                <a:lnTo>
                  <a:pt x="801263" y="24339"/>
                </a:lnTo>
                <a:lnTo>
                  <a:pt x="721376" y="42696"/>
                </a:lnTo>
                <a:lnTo>
                  <a:pt x="644223" y="65817"/>
                </a:lnTo>
                <a:lnTo>
                  <a:pt x="570076" y="93488"/>
                </a:lnTo>
                <a:lnTo>
                  <a:pt x="499207" y="125493"/>
                </a:lnTo>
                <a:lnTo>
                  <a:pt x="431889" y="161617"/>
                </a:lnTo>
                <a:lnTo>
                  <a:pt x="368393" y="201645"/>
                </a:lnTo>
                <a:lnTo>
                  <a:pt x="308990" y="245363"/>
                </a:lnTo>
                <a:lnTo>
                  <a:pt x="253955" y="292556"/>
                </a:lnTo>
                <a:lnTo>
                  <a:pt x="203557" y="343009"/>
                </a:lnTo>
                <a:lnTo>
                  <a:pt x="158070" y="396507"/>
                </a:lnTo>
                <a:lnTo>
                  <a:pt x="117765" y="452835"/>
                </a:lnTo>
                <a:lnTo>
                  <a:pt x="82915" y="511778"/>
                </a:lnTo>
                <a:lnTo>
                  <a:pt x="53791" y="573121"/>
                </a:lnTo>
                <a:lnTo>
                  <a:pt x="30665" y="636650"/>
                </a:lnTo>
                <a:lnTo>
                  <a:pt x="13810" y="702149"/>
                </a:lnTo>
                <a:lnTo>
                  <a:pt x="3497" y="769404"/>
                </a:lnTo>
                <a:lnTo>
                  <a:pt x="0" y="838199"/>
                </a:lnTo>
                <a:lnTo>
                  <a:pt x="3497" y="906995"/>
                </a:lnTo>
                <a:lnTo>
                  <a:pt x="13810" y="974250"/>
                </a:lnTo>
                <a:lnTo>
                  <a:pt x="30665" y="1039749"/>
                </a:lnTo>
                <a:lnTo>
                  <a:pt x="53791" y="1103278"/>
                </a:lnTo>
                <a:lnTo>
                  <a:pt x="82915" y="1164621"/>
                </a:lnTo>
                <a:lnTo>
                  <a:pt x="117765" y="1223564"/>
                </a:lnTo>
                <a:lnTo>
                  <a:pt x="158070" y="1279892"/>
                </a:lnTo>
                <a:lnTo>
                  <a:pt x="203557" y="1333390"/>
                </a:lnTo>
                <a:lnTo>
                  <a:pt x="253955" y="1383843"/>
                </a:lnTo>
                <a:lnTo>
                  <a:pt x="308990" y="1431035"/>
                </a:lnTo>
                <a:lnTo>
                  <a:pt x="368393" y="1474754"/>
                </a:lnTo>
                <a:lnTo>
                  <a:pt x="431889" y="1514782"/>
                </a:lnTo>
                <a:lnTo>
                  <a:pt x="499207" y="1550906"/>
                </a:lnTo>
                <a:lnTo>
                  <a:pt x="570076" y="1582911"/>
                </a:lnTo>
                <a:lnTo>
                  <a:pt x="644223" y="1610582"/>
                </a:lnTo>
                <a:lnTo>
                  <a:pt x="721376" y="1633703"/>
                </a:lnTo>
                <a:lnTo>
                  <a:pt x="801263" y="1652060"/>
                </a:lnTo>
                <a:lnTo>
                  <a:pt x="883612" y="1665439"/>
                </a:lnTo>
                <a:lnTo>
                  <a:pt x="968151" y="1673623"/>
                </a:lnTo>
                <a:lnTo>
                  <a:pt x="1054607" y="1676399"/>
                </a:lnTo>
                <a:lnTo>
                  <a:pt x="1141064" y="1673623"/>
                </a:lnTo>
                <a:lnTo>
                  <a:pt x="1225603" y="1665439"/>
                </a:lnTo>
                <a:lnTo>
                  <a:pt x="1307952" y="1652060"/>
                </a:lnTo>
                <a:lnTo>
                  <a:pt x="1387839" y="1633703"/>
                </a:lnTo>
                <a:lnTo>
                  <a:pt x="1464992" y="1610582"/>
                </a:lnTo>
                <a:lnTo>
                  <a:pt x="1539139" y="1582911"/>
                </a:lnTo>
                <a:lnTo>
                  <a:pt x="1610008" y="1550906"/>
                </a:lnTo>
                <a:lnTo>
                  <a:pt x="1677326" y="1514782"/>
                </a:lnTo>
                <a:lnTo>
                  <a:pt x="1740822" y="1474754"/>
                </a:lnTo>
                <a:lnTo>
                  <a:pt x="1800224" y="1431035"/>
                </a:lnTo>
                <a:lnTo>
                  <a:pt x="1855260" y="1383843"/>
                </a:lnTo>
                <a:lnTo>
                  <a:pt x="1905658" y="1333390"/>
                </a:lnTo>
                <a:close/>
              </a:path>
              <a:path w="2109470" h="1676400">
                <a:moveTo>
                  <a:pt x="2109215" y="838199"/>
                </a:moveTo>
                <a:lnTo>
                  <a:pt x="2105717" y="769404"/>
                </a:lnTo>
                <a:lnTo>
                  <a:pt x="2095405" y="702149"/>
                </a:lnTo>
                <a:lnTo>
                  <a:pt x="2078550" y="636650"/>
                </a:lnTo>
                <a:lnTo>
                  <a:pt x="2055424" y="573121"/>
                </a:lnTo>
                <a:lnTo>
                  <a:pt x="2026300" y="511778"/>
                </a:lnTo>
                <a:lnTo>
                  <a:pt x="1991450" y="452835"/>
                </a:lnTo>
                <a:lnTo>
                  <a:pt x="1951145" y="396507"/>
                </a:lnTo>
                <a:lnTo>
                  <a:pt x="1951145" y="1279892"/>
                </a:lnTo>
                <a:lnTo>
                  <a:pt x="1991450" y="1223564"/>
                </a:lnTo>
                <a:lnTo>
                  <a:pt x="2026300" y="1164621"/>
                </a:lnTo>
                <a:lnTo>
                  <a:pt x="2055424" y="1103278"/>
                </a:lnTo>
                <a:lnTo>
                  <a:pt x="2078550" y="1039749"/>
                </a:lnTo>
                <a:lnTo>
                  <a:pt x="2095405" y="974250"/>
                </a:lnTo>
                <a:lnTo>
                  <a:pt x="2105717" y="906995"/>
                </a:lnTo>
                <a:lnTo>
                  <a:pt x="2109215" y="838199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95400" y="4610100"/>
            <a:ext cx="2109470" cy="1676400"/>
          </a:xfrm>
          <a:custGeom>
            <a:avLst/>
            <a:gdLst/>
            <a:ahLst/>
            <a:cxnLst/>
            <a:rect l="l" t="t" r="r" b="b"/>
            <a:pathLst>
              <a:path w="2109470" h="1676400">
                <a:moveTo>
                  <a:pt x="1054607" y="0"/>
                </a:moveTo>
                <a:lnTo>
                  <a:pt x="968151" y="2775"/>
                </a:lnTo>
                <a:lnTo>
                  <a:pt x="883612" y="10960"/>
                </a:lnTo>
                <a:lnTo>
                  <a:pt x="801263" y="24339"/>
                </a:lnTo>
                <a:lnTo>
                  <a:pt x="721376" y="42696"/>
                </a:lnTo>
                <a:lnTo>
                  <a:pt x="644223" y="65817"/>
                </a:lnTo>
                <a:lnTo>
                  <a:pt x="570076" y="93488"/>
                </a:lnTo>
                <a:lnTo>
                  <a:pt x="499207" y="125493"/>
                </a:lnTo>
                <a:lnTo>
                  <a:pt x="431889" y="161617"/>
                </a:lnTo>
                <a:lnTo>
                  <a:pt x="368393" y="201645"/>
                </a:lnTo>
                <a:lnTo>
                  <a:pt x="308990" y="245363"/>
                </a:lnTo>
                <a:lnTo>
                  <a:pt x="253955" y="292556"/>
                </a:lnTo>
                <a:lnTo>
                  <a:pt x="203557" y="343009"/>
                </a:lnTo>
                <a:lnTo>
                  <a:pt x="158070" y="396507"/>
                </a:lnTo>
                <a:lnTo>
                  <a:pt x="117765" y="452835"/>
                </a:lnTo>
                <a:lnTo>
                  <a:pt x="82915" y="511778"/>
                </a:lnTo>
                <a:lnTo>
                  <a:pt x="53791" y="573121"/>
                </a:lnTo>
                <a:lnTo>
                  <a:pt x="30665" y="636650"/>
                </a:lnTo>
                <a:lnTo>
                  <a:pt x="13810" y="702149"/>
                </a:lnTo>
                <a:lnTo>
                  <a:pt x="3497" y="769404"/>
                </a:lnTo>
                <a:lnTo>
                  <a:pt x="0" y="838199"/>
                </a:lnTo>
                <a:lnTo>
                  <a:pt x="3497" y="906995"/>
                </a:lnTo>
                <a:lnTo>
                  <a:pt x="13810" y="974250"/>
                </a:lnTo>
                <a:lnTo>
                  <a:pt x="30665" y="1039749"/>
                </a:lnTo>
                <a:lnTo>
                  <a:pt x="53791" y="1103278"/>
                </a:lnTo>
                <a:lnTo>
                  <a:pt x="82915" y="1164621"/>
                </a:lnTo>
                <a:lnTo>
                  <a:pt x="117765" y="1223564"/>
                </a:lnTo>
                <a:lnTo>
                  <a:pt x="158070" y="1279892"/>
                </a:lnTo>
                <a:lnTo>
                  <a:pt x="203557" y="1333390"/>
                </a:lnTo>
                <a:lnTo>
                  <a:pt x="253955" y="1383843"/>
                </a:lnTo>
                <a:lnTo>
                  <a:pt x="308990" y="1431035"/>
                </a:lnTo>
                <a:lnTo>
                  <a:pt x="368393" y="1474754"/>
                </a:lnTo>
                <a:lnTo>
                  <a:pt x="431889" y="1514782"/>
                </a:lnTo>
                <a:lnTo>
                  <a:pt x="499207" y="1550906"/>
                </a:lnTo>
                <a:lnTo>
                  <a:pt x="570076" y="1582911"/>
                </a:lnTo>
                <a:lnTo>
                  <a:pt x="644223" y="1610582"/>
                </a:lnTo>
                <a:lnTo>
                  <a:pt x="721376" y="1633703"/>
                </a:lnTo>
                <a:lnTo>
                  <a:pt x="801263" y="1652060"/>
                </a:lnTo>
                <a:lnTo>
                  <a:pt x="883612" y="1665439"/>
                </a:lnTo>
                <a:lnTo>
                  <a:pt x="968151" y="1673623"/>
                </a:lnTo>
                <a:lnTo>
                  <a:pt x="1054607" y="1676399"/>
                </a:lnTo>
                <a:lnTo>
                  <a:pt x="1141064" y="1673623"/>
                </a:lnTo>
                <a:lnTo>
                  <a:pt x="1225603" y="1665439"/>
                </a:lnTo>
                <a:lnTo>
                  <a:pt x="1307952" y="1652060"/>
                </a:lnTo>
                <a:lnTo>
                  <a:pt x="1387839" y="1633703"/>
                </a:lnTo>
                <a:lnTo>
                  <a:pt x="1464992" y="1610582"/>
                </a:lnTo>
                <a:lnTo>
                  <a:pt x="1539139" y="1582911"/>
                </a:lnTo>
                <a:lnTo>
                  <a:pt x="1610008" y="1550906"/>
                </a:lnTo>
                <a:lnTo>
                  <a:pt x="1677326" y="1514782"/>
                </a:lnTo>
                <a:lnTo>
                  <a:pt x="1740822" y="1474754"/>
                </a:lnTo>
                <a:lnTo>
                  <a:pt x="1800224" y="1431035"/>
                </a:lnTo>
                <a:lnTo>
                  <a:pt x="1855260" y="1383843"/>
                </a:lnTo>
                <a:lnTo>
                  <a:pt x="1905658" y="1333390"/>
                </a:lnTo>
                <a:lnTo>
                  <a:pt x="1951145" y="1279892"/>
                </a:lnTo>
                <a:lnTo>
                  <a:pt x="1991450" y="1223564"/>
                </a:lnTo>
                <a:lnTo>
                  <a:pt x="2026300" y="1164621"/>
                </a:lnTo>
                <a:lnTo>
                  <a:pt x="2055424" y="1103278"/>
                </a:lnTo>
                <a:lnTo>
                  <a:pt x="2078550" y="1039749"/>
                </a:lnTo>
                <a:lnTo>
                  <a:pt x="2095405" y="974250"/>
                </a:lnTo>
                <a:lnTo>
                  <a:pt x="2105717" y="906995"/>
                </a:lnTo>
                <a:lnTo>
                  <a:pt x="2109215" y="838199"/>
                </a:lnTo>
                <a:lnTo>
                  <a:pt x="2105717" y="769404"/>
                </a:lnTo>
                <a:lnTo>
                  <a:pt x="2095405" y="702149"/>
                </a:lnTo>
                <a:lnTo>
                  <a:pt x="2078550" y="636650"/>
                </a:lnTo>
                <a:lnTo>
                  <a:pt x="2055424" y="573121"/>
                </a:lnTo>
                <a:lnTo>
                  <a:pt x="2026300" y="511778"/>
                </a:lnTo>
                <a:lnTo>
                  <a:pt x="1991450" y="452835"/>
                </a:lnTo>
                <a:lnTo>
                  <a:pt x="1951145" y="396507"/>
                </a:lnTo>
                <a:lnTo>
                  <a:pt x="1905658" y="343009"/>
                </a:lnTo>
                <a:lnTo>
                  <a:pt x="1855260" y="292556"/>
                </a:lnTo>
                <a:lnTo>
                  <a:pt x="1800224" y="245363"/>
                </a:lnTo>
                <a:lnTo>
                  <a:pt x="1740822" y="201645"/>
                </a:lnTo>
                <a:lnTo>
                  <a:pt x="1677326" y="161617"/>
                </a:lnTo>
                <a:lnTo>
                  <a:pt x="1610008" y="125493"/>
                </a:lnTo>
                <a:lnTo>
                  <a:pt x="1539139" y="93488"/>
                </a:lnTo>
                <a:lnTo>
                  <a:pt x="1464992" y="65817"/>
                </a:lnTo>
                <a:lnTo>
                  <a:pt x="1387839" y="42696"/>
                </a:lnTo>
                <a:lnTo>
                  <a:pt x="1307952" y="24339"/>
                </a:lnTo>
                <a:lnTo>
                  <a:pt x="1225603" y="10960"/>
                </a:lnTo>
                <a:lnTo>
                  <a:pt x="1141064" y="2775"/>
                </a:lnTo>
                <a:lnTo>
                  <a:pt x="1054607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895600" y="4728971"/>
            <a:ext cx="582295" cy="1438910"/>
          </a:xfrm>
          <a:custGeom>
            <a:avLst/>
            <a:gdLst/>
            <a:ahLst/>
            <a:cxnLst/>
            <a:rect l="l" t="t" r="r" b="b"/>
            <a:pathLst>
              <a:path w="582295" h="1438910">
                <a:moveTo>
                  <a:pt x="0" y="0"/>
                </a:moveTo>
                <a:lnTo>
                  <a:pt x="0" y="1438655"/>
                </a:lnTo>
                <a:lnTo>
                  <a:pt x="582167" y="1438655"/>
                </a:lnTo>
                <a:lnTo>
                  <a:pt x="582167" y="0"/>
                </a:lnTo>
                <a:lnTo>
                  <a:pt x="0" y="0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95600" y="4728971"/>
            <a:ext cx="582295" cy="1438910"/>
          </a:xfrm>
          <a:custGeom>
            <a:avLst/>
            <a:gdLst/>
            <a:ahLst/>
            <a:cxnLst/>
            <a:rect l="l" t="t" r="r" b="b"/>
            <a:pathLst>
              <a:path w="582295" h="1438910">
                <a:moveTo>
                  <a:pt x="0" y="0"/>
                </a:moveTo>
                <a:lnTo>
                  <a:pt x="0" y="1438655"/>
                </a:lnTo>
                <a:lnTo>
                  <a:pt x="582167" y="1438655"/>
                </a:lnTo>
                <a:lnTo>
                  <a:pt x="582167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386583" y="4610100"/>
            <a:ext cx="2109470" cy="1676400"/>
          </a:xfrm>
          <a:custGeom>
            <a:avLst/>
            <a:gdLst/>
            <a:ahLst/>
            <a:cxnLst/>
            <a:rect l="l" t="t" r="r" b="b"/>
            <a:pathLst>
              <a:path w="2109470" h="1676400">
                <a:moveTo>
                  <a:pt x="1307952" y="1652060"/>
                </a:moveTo>
                <a:lnTo>
                  <a:pt x="1307952" y="24339"/>
                </a:lnTo>
                <a:lnTo>
                  <a:pt x="1225603" y="10960"/>
                </a:lnTo>
                <a:lnTo>
                  <a:pt x="1141064" y="2775"/>
                </a:lnTo>
                <a:lnTo>
                  <a:pt x="1054607" y="0"/>
                </a:lnTo>
                <a:lnTo>
                  <a:pt x="967944" y="2775"/>
                </a:lnTo>
                <a:lnTo>
                  <a:pt x="883241" y="10960"/>
                </a:lnTo>
                <a:lnTo>
                  <a:pt x="800767" y="24339"/>
                </a:lnTo>
                <a:lnTo>
                  <a:pt x="720791" y="42696"/>
                </a:lnTo>
                <a:lnTo>
                  <a:pt x="643580" y="65817"/>
                </a:lnTo>
                <a:lnTo>
                  <a:pt x="569404" y="93488"/>
                </a:lnTo>
                <a:lnTo>
                  <a:pt x="498531" y="125493"/>
                </a:lnTo>
                <a:lnTo>
                  <a:pt x="431231" y="161617"/>
                </a:lnTo>
                <a:lnTo>
                  <a:pt x="367770" y="201645"/>
                </a:lnTo>
                <a:lnTo>
                  <a:pt x="308419" y="245363"/>
                </a:lnTo>
                <a:lnTo>
                  <a:pt x="253445" y="292556"/>
                </a:lnTo>
                <a:lnTo>
                  <a:pt x="203118" y="343009"/>
                </a:lnTo>
                <a:lnTo>
                  <a:pt x="157706" y="396507"/>
                </a:lnTo>
                <a:lnTo>
                  <a:pt x="117477" y="452835"/>
                </a:lnTo>
                <a:lnTo>
                  <a:pt x="82700" y="511778"/>
                </a:lnTo>
                <a:lnTo>
                  <a:pt x="53644" y="573121"/>
                </a:lnTo>
                <a:lnTo>
                  <a:pt x="30578" y="636650"/>
                </a:lnTo>
                <a:lnTo>
                  <a:pt x="13769" y="702149"/>
                </a:lnTo>
                <a:lnTo>
                  <a:pt x="3487" y="769404"/>
                </a:lnTo>
                <a:lnTo>
                  <a:pt x="0" y="838199"/>
                </a:lnTo>
                <a:lnTo>
                  <a:pt x="3487" y="906995"/>
                </a:lnTo>
                <a:lnTo>
                  <a:pt x="13769" y="974250"/>
                </a:lnTo>
                <a:lnTo>
                  <a:pt x="30578" y="1039749"/>
                </a:lnTo>
                <a:lnTo>
                  <a:pt x="53644" y="1103278"/>
                </a:lnTo>
                <a:lnTo>
                  <a:pt x="82700" y="1164621"/>
                </a:lnTo>
                <a:lnTo>
                  <a:pt x="117477" y="1223564"/>
                </a:lnTo>
                <a:lnTo>
                  <a:pt x="157706" y="1279892"/>
                </a:lnTo>
                <a:lnTo>
                  <a:pt x="203118" y="1333390"/>
                </a:lnTo>
                <a:lnTo>
                  <a:pt x="253445" y="1383843"/>
                </a:lnTo>
                <a:lnTo>
                  <a:pt x="308419" y="1431035"/>
                </a:lnTo>
                <a:lnTo>
                  <a:pt x="367770" y="1474754"/>
                </a:lnTo>
                <a:lnTo>
                  <a:pt x="431231" y="1514782"/>
                </a:lnTo>
                <a:lnTo>
                  <a:pt x="498531" y="1550906"/>
                </a:lnTo>
                <a:lnTo>
                  <a:pt x="569404" y="1582911"/>
                </a:lnTo>
                <a:lnTo>
                  <a:pt x="643580" y="1610582"/>
                </a:lnTo>
                <a:lnTo>
                  <a:pt x="720791" y="1633703"/>
                </a:lnTo>
                <a:lnTo>
                  <a:pt x="800767" y="1652060"/>
                </a:lnTo>
                <a:lnTo>
                  <a:pt x="883241" y="1665439"/>
                </a:lnTo>
                <a:lnTo>
                  <a:pt x="967944" y="1673623"/>
                </a:lnTo>
                <a:lnTo>
                  <a:pt x="1054607" y="1676399"/>
                </a:lnTo>
                <a:lnTo>
                  <a:pt x="1141064" y="1673623"/>
                </a:lnTo>
                <a:lnTo>
                  <a:pt x="1225603" y="1665439"/>
                </a:lnTo>
                <a:lnTo>
                  <a:pt x="1307952" y="1652060"/>
                </a:lnTo>
                <a:close/>
              </a:path>
              <a:path w="2109470" h="1676400">
                <a:moveTo>
                  <a:pt x="1539139" y="1582911"/>
                </a:moveTo>
                <a:lnTo>
                  <a:pt x="1539139" y="93488"/>
                </a:lnTo>
                <a:lnTo>
                  <a:pt x="1464992" y="65817"/>
                </a:lnTo>
                <a:lnTo>
                  <a:pt x="1387839" y="42696"/>
                </a:lnTo>
                <a:lnTo>
                  <a:pt x="1387839" y="1633703"/>
                </a:lnTo>
                <a:lnTo>
                  <a:pt x="1464992" y="1610582"/>
                </a:lnTo>
                <a:lnTo>
                  <a:pt x="1539139" y="1582911"/>
                </a:lnTo>
                <a:close/>
              </a:path>
              <a:path w="2109470" h="1676400">
                <a:moveTo>
                  <a:pt x="2109215" y="838199"/>
                </a:moveTo>
                <a:lnTo>
                  <a:pt x="2105717" y="769404"/>
                </a:lnTo>
                <a:lnTo>
                  <a:pt x="2095405" y="702149"/>
                </a:lnTo>
                <a:lnTo>
                  <a:pt x="2078550" y="636650"/>
                </a:lnTo>
                <a:lnTo>
                  <a:pt x="2055424" y="573121"/>
                </a:lnTo>
                <a:lnTo>
                  <a:pt x="2026300" y="511778"/>
                </a:lnTo>
                <a:lnTo>
                  <a:pt x="1991450" y="452835"/>
                </a:lnTo>
                <a:lnTo>
                  <a:pt x="1951145" y="396507"/>
                </a:lnTo>
                <a:lnTo>
                  <a:pt x="1905658" y="343009"/>
                </a:lnTo>
                <a:lnTo>
                  <a:pt x="1855260" y="292556"/>
                </a:lnTo>
                <a:lnTo>
                  <a:pt x="1800224" y="245363"/>
                </a:lnTo>
                <a:lnTo>
                  <a:pt x="1740822" y="201645"/>
                </a:lnTo>
                <a:lnTo>
                  <a:pt x="1677326" y="161617"/>
                </a:lnTo>
                <a:lnTo>
                  <a:pt x="1677326" y="1514782"/>
                </a:lnTo>
                <a:lnTo>
                  <a:pt x="1740822" y="1474754"/>
                </a:lnTo>
                <a:lnTo>
                  <a:pt x="1800224" y="1431035"/>
                </a:lnTo>
                <a:lnTo>
                  <a:pt x="1855260" y="1383843"/>
                </a:lnTo>
                <a:lnTo>
                  <a:pt x="1905658" y="1333390"/>
                </a:lnTo>
                <a:lnTo>
                  <a:pt x="1951145" y="1279892"/>
                </a:lnTo>
                <a:lnTo>
                  <a:pt x="1991450" y="1223564"/>
                </a:lnTo>
                <a:lnTo>
                  <a:pt x="2026300" y="1164621"/>
                </a:lnTo>
                <a:lnTo>
                  <a:pt x="2055424" y="1103278"/>
                </a:lnTo>
                <a:lnTo>
                  <a:pt x="2078550" y="1039749"/>
                </a:lnTo>
                <a:lnTo>
                  <a:pt x="2095405" y="974250"/>
                </a:lnTo>
                <a:lnTo>
                  <a:pt x="2105717" y="906995"/>
                </a:lnTo>
                <a:lnTo>
                  <a:pt x="2109215" y="838199"/>
                </a:lnTo>
                <a:close/>
              </a:path>
            </a:pathLst>
          </a:custGeom>
          <a:solidFill>
            <a:srgbClr val="E2E2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386583" y="4610100"/>
            <a:ext cx="2109470" cy="1676400"/>
          </a:xfrm>
          <a:custGeom>
            <a:avLst/>
            <a:gdLst/>
            <a:ahLst/>
            <a:cxnLst/>
            <a:rect l="l" t="t" r="r" b="b"/>
            <a:pathLst>
              <a:path w="2109470" h="1676400">
                <a:moveTo>
                  <a:pt x="1054607" y="0"/>
                </a:moveTo>
                <a:lnTo>
                  <a:pt x="1141064" y="2775"/>
                </a:lnTo>
                <a:lnTo>
                  <a:pt x="1225603" y="10960"/>
                </a:lnTo>
                <a:lnTo>
                  <a:pt x="1307952" y="24339"/>
                </a:lnTo>
                <a:lnTo>
                  <a:pt x="1387839" y="42696"/>
                </a:lnTo>
                <a:lnTo>
                  <a:pt x="1464992" y="65817"/>
                </a:lnTo>
                <a:lnTo>
                  <a:pt x="1539139" y="93488"/>
                </a:lnTo>
                <a:lnTo>
                  <a:pt x="1610008" y="125493"/>
                </a:lnTo>
                <a:lnTo>
                  <a:pt x="1677326" y="161617"/>
                </a:lnTo>
                <a:lnTo>
                  <a:pt x="1740822" y="201645"/>
                </a:lnTo>
                <a:lnTo>
                  <a:pt x="1800224" y="245363"/>
                </a:lnTo>
                <a:lnTo>
                  <a:pt x="1855260" y="292556"/>
                </a:lnTo>
                <a:lnTo>
                  <a:pt x="1905658" y="343009"/>
                </a:lnTo>
                <a:lnTo>
                  <a:pt x="1951145" y="396507"/>
                </a:lnTo>
                <a:lnTo>
                  <a:pt x="1991450" y="452835"/>
                </a:lnTo>
                <a:lnTo>
                  <a:pt x="2026300" y="511778"/>
                </a:lnTo>
                <a:lnTo>
                  <a:pt x="2055424" y="573121"/>
                </a:lnTo>
                <a:lnTo>
                  <a:pt x="2078550" y="636650"/>
                </a:lnTo>
                <a:lnTo>
                  <a:pt x="2095405" y="702149"/>
                </a:lnTo>
                <a:lnTo>
                  <a:pt x="2105717" y="769404"/>
                </a:lnTo>
                <a:lnTo>
                  <a:pt x="2109215" y="838199"/>
                </a:lnTo>
                <a:lnTo>
                  <a:pt x="2105717" y="906995"/>
                </a:lnTo>
                <a:lnTo>
                  <a:pt x="2095405" y="974250"/>
                </a:lnTo>
                <a:lnTo>
                  <a:pt x="2078550" y="1039749"/>
                </a:lnTo>
                <a:lnTo>
                  <a:pt x="2055424" y="1103278"/>
                </a:lnTo>
                <a:lnTo>
                  <a:pt x="2026300" y="1164621"/>
                </a:lnTo>
                <a:lnTo>
                  <a:pt x="1991450" y="1223564"/>
                </a:lnTo>
                <a:lnTo>
                  <a:pt x="1951145" y="1279892"/>
                </a:lnTo>
                <a:lnTo>
                  <a:pt x="1905658" y="1333390"/>
                </a:lnTo>
                <a:lnTo>
                  <a:pt x="1855260" y="1383843"/>
                </a:lnTo>
                <a:lnTo>
                  <a:pt x="1800224" y="1431035"/>
                </a:lnTo>
                <a:lnTo>
                  <a:pt x="1740822" y="1474754"/>
                </a:lnTo>
                <a:lnTo>
                  <a:pt x="1677326" y="1514782"/>
                </a:lnTo>
                <a:lnTo>
                  <a:pt x="1610008" y="1550906"/>
                </a:lnTo>
                <a:lnTo>
                  <a:pt x="1539139" y="1582911"/>
                </a:lnTo>
                <a:lnTo>
                  <a:pt x="1464992" y="1610582"/>
                </a:lnTo>
                <a:lnTo>
                  <a:pt x="1387839" y="1633703"/>
                </a:lnTo>
                <a:lnTo>
                  <a:pt x="1307952" y="1652060"/>
                </a:lnTo>
                <a:lnTo>
                  <a:pt x="1225603" y="1665439"/>
                </a:lnTo>
                <a:lnTo>
                  <a:pt x="1141064" y="1673623"/>
                </a:lnTo>
                <a:lnTo>
                  <a:pt x="1054607" y="1676399"/>
                </a:lnTo>
                <a:lnTo>
                  <a:pt x="967944" y="1673623"/>
                </a:lnTo>
                <a:lnTo>
                  <a:pt x="883241" y="1665439"/>
                </a:lnTo>
                <a:lnTo>
                  <a:pt x="800767" y="1652060"/>
                </a:lnTo>
                <a:lnTo>
                  <a:pt x="720791" y="1633703"/>
                </a:lnTo>
                <a:lnTo>
                  <a:pt x="643580" y="1610582"/>
                </a:lnTo>
                <a:lnTo>
                  <a:pt x="569404" y="1582911"/>
                </a:lnTo>
                <a:lnTo>
                  <a:pt x="498531" y="1550906"/>
                </a:lnTo>
                <a:lnTo>
                  <a:pt x="431231" y="1514782"/>
                </a:lnTo>
                <a:lnTo>
                  <a:pt x="367770" y="1474754"/>
                </a:lnTo>
                <a:lnTo>
                  <a:pt x="308419" y="1431035"/>
                </a:lnTo>
                <a:lnTo>
                  <a:pt x="253445" y="1383843"/>
                </a:lnTo>
                <a:lnTo>
                  <a:pt x="203118" y="1333390"/>
                </a:lnTo>
                <a:lnTo>
                  <a:pt x="157706" y="1279892"/>
                </a:lnTo>
                <a:lnTo>
                  <a:pt x="117477" y="1223564"/>
                </a:lnTo>
                <a:lnTo>
                  <a:pt x="82700" y="1164621"/>
                </a:lnTo>
                <a:lnTo>
                  <a:pt x="53644" y="1103278"/>
                </a:lnTo>
                <a:lnTo>
                  <a:pt x="30578" y="1039749"/>
                </a:lnTo>
                <a:lnTo>
                  <a:pt x="13769" y="974250"/>
                </a:lnTo>
                <a:lnTo>
                  <a:pt x="3487" y="906995"/>
                </a:lnTo>
                <a:lnTo>
                  <a:pt x="0" y="838199"/>
                </a:lnTo>
                <a:lnTo>
                  <a:pt x="3487" y="769404"/>
                </a:lnTo>
                <a:lnTo>
                  <a:pt x="13769" y="702149"/>
                </a:lnTo>
                <a:lnTo>
                  <a:pt x="30578" y="636650"/>
                </a:lnTo>
                <a:lnTo>
                  <a:pt x="53644" y="573121"/>
                </a:lnTo>
                <a:lnTo>
                  <a:pt x="82700" y="511778"/>
                </a:lnTo>
                <a:lnTo>
                  <a:pt x="117477" y="452835"/>
                </a:lnTo>
                <a:lnTo>
                  <a:pt x="157706" y="396507"/>
                </a:lnTo>
                <a:lnTo>
                  <a:pt x="203118" y="343009"/>
                </a:lnTo>
                <a:lnTo>
                  <a:pt x="253445" y="292556"/>
                </a:lnTo>
                <a:lnTo>
                  <a:pt x="308419" y="245363"/>
                </a:lnTo>
                <a:lnTo>
                  <a:pt x="367770" y="201645"/>
                </a:lnTo>
                <a:lnTo>
                  <a:pt x="431231" y="161617"/>
                </a:lnTo>
                <a:lnTo>
                  <a:pt x="498531" y="125493"/>
                </a:lnTo>
                <a:lnTo>
                  <a:pt x="569404" y="93488"/>
                </a:lnTo>
                <a:lnTo>
                  <a:pt x="643580" y="65817"/>
                </a:lnTo>
                <a:lnTo>
                  <a:pt x="720791" y="42696"/>
                </a:lnTo>
                <a:lnTo>
                  <a:pt x="800767" y="24339"/>
                </a:lnTo>
                <a:lnTo>
                  <a:pt x="883241" y="10960"/>
                </a:lnTo>
                <a:lnTo>
                  <a:pt x="967944" y="2775"/>
                </a:lnTo>
                <a:lnTo>
                  <a:pt x="1054607" y="0"/>
                </a:lnTo>
                <a:close/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539239" y="3962400"/>
            <a:ext cx="2723387" cy="22753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983739" y="3819324"/>
            <a:ext cx="41370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74465" algn="l"/>
              </a:tabLst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1	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536936" y="3880284"/>
            <a:ext cx="1746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252205" y="43374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660138" y="3804084"/>
            <a:ext cx="1746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329932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77942" y="427652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840735" y="6333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4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4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4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4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4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4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33544" y="54102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28744" y="54102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134100" y="3962400"/>
            <a:ext cx="228600" cy="1524000"/>
          </a:xfrm>
          <a:custGeom>
            <a:avLst/>
            <a:gdLst/>
            <a:ahLst/>
            <a:cxnLst/>
            <a:rect l="l" t="t" r="r" b="b"/>
            <a:pathLst>
              <a:path w="228600" h="1524000">
                <a:moveTo>
                  <a:pt x="228599" y="228599"/>
                </a:moveTo>
                <a:lnTo>
                  <a:pt x="114299" y="0"/>
                </a:lnTo>
                <a:lnTo>
                  <a:pt x="0" y="228599"/>
                </a:lnTo>
                <a:lnTo>
                  <a:pt x="76199" y="228599"/>
                </a:lnTo>
                <a:lnTo>
                  <a:pt x="76199" y="190499"/>
                </a:lnTo>
                <a:lnTo>
                  <a:pt x="152399" y="190499"/>
                </a:lnTo>
                <a:lnTo>
                  <a:pt x="152399" y="228599"/>
                </a:lnTo>
                <a:lnTo>
                  <a:pt x="228599" y="228599"/>
                </a:lnTo>
                <a:close/>
              </a:path>
              <a:path w="228600" h="1524000">
                <a:moveTo>
                  <a:pt x="152399" y="228599"/>
                </a:moveTo>
                <a:lnTo>
                  <a:pt x="152399" y="190499"/>
                </a:lnTo>
                <a:lnTo>
                  <a:pt x="76199" y="190499"/>
                </a:lnTo>
                <a:lnTo>
                  <a:pt x="76199" y="228599"/>
                </a:lnTo>
                <a:lnTo>
                  <a:pt x="152399" y="228599"/>
                </a:lnTo>
                <a:close/>
              </a:path>
              <a:path w="228600" h="1524000">
                <a:moveTo>
                  <a:pt x="152399" y="1523999"/>
                </a:moveTo>
                <a:lnTo>
                  <a:pt x="152399" y="228599"/>
                </a:lnTo>
                <a:lnTo>
                  <a:pt x="76199" y="228599"/>
                </a:lnTo>
                <a:lnTo>
                  <a:pt x="76199" y="1523999"/>
                </a:lnTo>
                <a:lnTo>
                  <a:pt x="152399" y="1523999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29639" y="54315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4374" y="54863"/>
                </a:moveTo>
                <a:lnTo>
                  <a:pt x="27431" y="9143"/>
                </a:lnTo>
                <a:lnTo>
                  <a:pt x="24383" y="3047"/>
                </a:lnTo>
                <a:lnTo>
                  <a:pt x="15239" y="0"/>
                </a:lnTo>
                <a:lnTo>
                  <a:pt x="9143" y="4571"/>
                </a:lnTo>
                <a:lnTo>
                  <a:pt x="1523" y="7619"/>
                </a:lnTo>
                <a:lnTo>
                  <a:pt x="0" y="16763"/>
                </a:lnTo>
                <a:lnTo>
                  <a:pt x="3047" y="24383"/>
                </a:lnTo>
                <a:lnTo>
                  <a:pt x="51815" y="107646"/>
                </a:lnTo>
                <a:lnTo>
                  <a:pt x="51815" y="54863"/>
                </a:lnTo>
                <a:lnTo>
                  <a:pt x="54374" y="54863"/>
                </a:lnTo>
                <a:close/>
              </a:path>
              <a:path w="132715" h="131445">
                <a:moveTo>
                  <a:pt x="65531" y="73798"/>
                </a:moveTo>
                <a:lnTo>
                  <a:pt x="54374" y="54863"/>
                </a:lnTo>
                <a:lnTo>
                  <a:pt x="51815" y="54863"/>
                </a:lnTo>
                <a:lnTo>
                  <a:pt x="51815" y="102107"/>
                </a:lnTo>
                <a:lnTo>
                  <a:pt x="53339" y="102107"/>
                </a:lnTo>
                <a:lnTo>
                  <a:pt x="53339" y="94487"/>
                </a:lnTo>
                <a:lnTo>
                  <a:pt x="65531" y="73798"/>
                </a:lnTo>
                <a:close/>
              </a:path>
              <a:path w="132715" h="131445">
                <a:moveTo>
                  <a:pt x="79247" y="107646"/>
                </a:moveTo>
                <a:lnTo>
                  <a:pt x="79247" y="102107"/>
                </a:lnTo>
                <a:lnTo>
                  <a:pt x="51815" y="102107"/>
                </a:lnTo>
                <a:lnTo>
                  <a:pt x="51815" y="107646"/>
                </a:lnTo>
                <a:lnTo>
                  <a:pt x="65531" y="131063"/>
                </a:lnTo>
                <a:lnTo>
                  <a:pt x="79247" y="107646"/>
                </a:lnTo>
                <a:close/>
              </a:path>
              <a:path w="132715" h="131445">
                <a:moveTo>
                  <a:pt x="77723" y="94487"/>
                </a:moveTo>
                <a:lnTo>
                  <a:pt x="65531" y="73798"/>
                </a:lnTo>
                <a:lnTo>
                  <a:pt x="53339" y="94487"/>
                </a:lnTo>
                <a:lnTo>
                  <a:pt x="77723" y="94487"/>
                </a:lnTo>
                <a:close/>
              </a:path>
              <a:path w="132715" h="131445">
                <a:moveTo>
                  <a:pt x="77723" y="102107"/>
                </a:moveTo>
                <a:lnTo>
                  <a:pt x="77723" y="94487"/>
                </a:lnTo>
                <a:lnTo>
                  <a:pt x="53339" y="94487"/>
                </a:lnTo>
                <a:lnTo>
                  <a:pt x="53339" y="102107"/>
                </a:lnTo>
                <a:lnTo>
                  <a:pt x="77723" y="102107"/>
                </a:lnTo>
                <a:close/>
              </a:path>
              <a:path w="132715" h="131445">
                <a:moveTo>
                  <a:pt x="76689" y="54863"/>
                </a:moveTo>
                <a:lnTo>
                  <a:pt x="54374" y="54863"/>
                </a:lnTo>
                <a:lnTo>
                  <a:pt x="65531" y="73798"/>
                </a:lnTo>
                <a:lnTo>
                  <a:pt x="76689" y="54863"/>
                </a:lnTo>
                <a:close/>
              </a:path>
              <a:path w="132715" h="131445">
                <a:moveTo>
                  <a:pt x="79247" y="102107"/>
                </a:moveTo>
                <a:lnTo>
                  <a:pt x="79247" y="54863"/>
                </a:lnTo>
                <a:lnTo>
                  <a:pt x="76689" y="54863"/>
                </a:lnTo>
                <a:lnTo>
                  <a:pt x="65531" y="73798"/>
                </a:lnTo>
                <a:lnTo>
                  <a:pt x="77723" y="94487"/>
                </a:lnTo>
                <a:lnTo>
                  <a:pt x="77723" y="102107"/>
                </a:lnTo>
                <a:lnTo>
                  <a:pt x="79247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29539" y="7619"/>
                </a:lnTo>
                <a:lnTo>
                  <a:pt x="123443" y="4571"/>
                </a:lnTo>
                <a:lnTo>
                  <a:pt x="115823" y="0"/>
                </a:lnTo>
                <a:lnTo>
                  <a:pt x="106679" y="3047"/>
                </a:lnTo>
                <a:lnTo>
                  <a:pt x="103631" y="9143"/>
                </a:lnTo>
                <a:lnTo>
                  <a:pt x="76689" y="54863"/>
                </a:lnTo>
                <a:lnTo>
                  <a:pt x="79247" y="54863"/>
                </a:lnTo>
                <a:lnTo>
                  <a:pt x="79247" y="107646"/>
                </a:lnTo>
                <a:lnTo>
                  <a:pt x="128015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234439" y="54315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4374" y="54863"/>
                </a:moveTo>
                <a:lnTo>
                  <a:pt x="27431" y="9143"/>
                </a:lnTo>
                <a:lnTo>
                  <a:pt x="24383" y="3047"/>
                </a:lnTo>
                <a:lnTo>
                  <a:pt x="15239" y="0"/>
                </a:lnTo>
                <a:lnTo>
                  <a:pt x="9143" y="4571"/>
                </a:lnTo>
                <a:lnTo>
                  <a:pt x="1523" y="7619"/>
                </a:lnTo>
                <a:lnTo>
                  <a:pt x="0" y="16763"/>
                </a:lnTo>
                <a:lnTo>
                  <a:pt x="3047" y="24383"/>
                </a:lnTo>
                <a:lnTo>
                  <a:pt x="51815" y="107646"/>
                </a:lnTo>
                <a:lnTo>
                  <a:pt x="51815" y="54863"/>
                </a:lnTo>
                <a:lnTo>
                  <a:pt x="54374" y="54863"/>
                </a:lnTo>
                <a:close/>
              </a:path>
              <a:path w="132715" h="131445">
                <a:moveTo>
                  <a:pt x="65531" y="73798"/>
                </a:moveTo>
                <a:lnTo>
                  <a:pt x="54374" y="54863"/>
                </a:lnTo>
                <a:lnTo>
                  <a:pt x="51815" y="54863"/>
                </a:lnTo>
                <a:lnTo>
                  <a:pt x="51815" y="102107"/>
                </a:lnTo>
                <a:lnTo>
                  <a:pt x="53339" y="102107"/>
                </a:lnTo>
                <a:lnTo>
                  <a:pt x="53339" y="94487"/>
                </a:lnTo>
                <a:lnTo>
                  <a:pt x="65531" y="73798"/>
                </a:lnTo>
                <a:close/>
              </a:path>
              <a:path w="132715" h="131445">
                <a:moveTo>
                  <a:pt x="79247" y="107646"/>
                </a:moveTo>
                <a:lnTo>
                  <a:pt x="79247" y="102107"/>
                </a:lnTo>
                <a:lnTo>
                  <a:pt x="51815" y="102107"/>
                </a:lnTo>
                <a:lnTo>
                  <a:pt x="51815" y="107646"/>
                </a:lnTo>
                <a:lnTo>
                  <a:pt x="65531" y="131063"/>
                </a:lnTo>
                <a:lnTo>
                  <a:pt x="79247" y="107646"/>
                </a:lnTo>
                <a:close/>
              </a:path>
              <a:path w="132715" h="131445">
                <a:moveTo>
                  <a:pt x="77723" y="94487"/>
                </a:moveTo>
                <a:lnTo>
                  <a:pt x="65531" y="73798"/>
                </a:lnTo>
                <a:lnTo>
                  <a:pt x="53339" y="94487"/>
                </a:lnTo>
                <a:lnTo>
                  <a:pt x="77723" y="94487"/>
                </a:lnTo>
                <a:close/>
              </a:path>
              <a:path w="132715" h="131445">
                <a:moveTo>
                  <a:pt x="77723" y="102107"/>
                </a:moveTo>
                <a:lnTo>
                  <a:pt x="77723" y="94487"/>
                </a:lnTo>
                <a:lnTo>
                  <a:pt x="53339" y="94487"/>
                </a:lnTo>
                <a:lnTo>
                  <a:pt x="53339" y="102107"/>
                </a:lnTo>
                <a:lnTo>
                  <a:pt x="77723" y="102107"/>
                </a:lnTo>
                <a:close/>
              </a:path>
              <a:path w="132715" h="131445">
                <a:moveTo>
                  <a:pt x="76689" y="54863"/>
                </a:moveTo>
                <a:lnTo>
                  <a:pt x="54374" y="54863"/>
                </a:lnTo>
                <a:lnTo>
                  <a:pt x="65531" y="73798"/>
                </a:lnTo>
                <a:lnTo>
                  <a:pt x="76689" y="54863"/>
                </a:lnTo>
                <a:close/>
              </a:path>
              <a:path w="132715" h="131445">
                <a:moveTo>
                  <a:pt x="79247" y="102107"/>
                </a:moveTo>
                <a:lnTo>
                  <a:pt x="79247" y="54863"/>
                </a:lnTo>
                <a:lnTo>
                  <a:pt x="76689" y="54863"/>
                </a:lnTo>
                <a:lnTo>
                  <a:pt x="65531" y="73798"/>
                </a:lnTo>
                <a:lnTo>
                  <a:pt x="77723" y="94487"/>
                </a:lnTo>
                <a:lnTo>
                  <a:pt x="77723" y="102107"/>
                </a:lnTo>
                <a:lnTo>
                  <a:pt x="79247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29539" y="7619"/>
                </a:lnTo>
                <a:lnTo>
                  <a:pt x="123443" y="4571"/>
                </a:lnTo>
                <a:lnTo>
                  <a:pt x="115823" y="0"/>
                </a:lnTo>
                <a:lnTo>
                  <a:pt x="106679" y="3047"/>
                </a:lnTo>
                <a:lnTo>
                  <a:pt x="103631" y="9143"/>
                </a:lnTo>
                <a:lnTo>
                  <a:pt x="76689" y="54863"/>
                </a:lnTo>
                <a:lnTo>
                  <a:pt x="79247" y="54863"/>
                </a:lnTo>
                <a:lnTo>
                  <a:pt x="79247" y="107646"/>
                </a:lnTo>
                <a:lnTo>
                  <a:pt x="128015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2751834" y="5554817"/>
            <a:ext cx="17208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32CC32"/>
                </a:solidFill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382000" y="39624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7619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15200" y="4229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419600" y="4152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0" y="4376927"/>
            <a:ext cx="1219200" cy="85725"/>
          </a:xfrm>
          <a:custGeom>
            <a:avLst/>
            <a:gdLst/>
            <a:ahLst/>
            <a:cxnLst/>
            <a:rect l="l" t="t" r="r" b="b"/>
            <a:pathLst>
              <a:path w="1219200" h="85725">
                <a:moveTo>
                  <a:pt x="1147571" y="56387"/>
                </a:moveTo>
                <a:lnTo>
                  <a:pt x="11475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147571" y="56387"/>
                </a:lnTo>
                <a:close/>
              </a:path>
              <a:path w="1219200" h="85725">
                <a:moveTo>
                  <a:pt x="1219199" y="42671"/>
                </a:moveTo>
                <a:lnTo>
                  <a:pt x="1133855" y="0"/>
                </a:lnTo>
                <a:lnTo>
                  <a:pt x="1133855" y="28955"/>
                </a:lnTo>
                <a:lnTo>
                  <a:pt x="1147571" y="28955"/>
                </a:lnTo>
                <a:lnTo>
                  <a:pt x="1147571" y="78485"/>
                </a:lnTo>
                <a:lnTo>
                  <a:pt x="1219199" y="42671"/>
                </a:lnTo>
                <a:close/>
              </a:path>
              <a:path w="1219200" h="85725">
                <a:moveTo>
                  <a:pt x="1147571" y="78485"/>
                </a:moveTo>
                <a:lnTo>
                  <a:pt x="1147571" y="56387"/>
                </a:lnTo>
                <a:lnTo>
                  <a:pt x="1133855" y="56387"/>
                </a:lnTo>
                <a:lnTo>
                  <a:pt x="1133855" y="85343"/>
                </a:lnTo>
                <a:lnTo>
                  <a:pt x="1147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24600" y="19812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24600" y="25908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24600" y="32004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24600" y="38100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24600" y="44196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89336" y="28134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686800" y="2705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64539" y="538891"/>
            <a:ext cx="828675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9900FF"/>
                </a:solidFill>
              </a:rPr>
              <a:t>To</a:t>
            </a:r>
            <a:r>
              <a:rPr sz="2400" dirty="0">
                <a:solidFill>
                  <a:srgbClr val="9900FF"/>
                </a:solidFill>
              </a:rPr>
              <a:t>r</a:t>
            </a:r>
            <a:r>
              <a:rPr sz="2400" spc="-10" dirty="0">
                <a:solidFill>
                  <a:srgbClr val="9900FF"/>
                </a:solidFill>
              </a:rPr>
              <a:t>qu</a:t>
            </a:r>
            <a:r>
              <a:rPr sz="2400" dirty="0">
                <a:solidFill>
                  <a:srgbClr val="9900FF"/>
                </a:solidFill>
              </a:rPr>
              <a:t>e</a:t>
            </a:r>
            <a:r>
              <a:rPr sz="2400" spc="-5" dirty="0">
                <a:solidFill>
                  <a:srgbClr val="9900FF"/>
                </a:solidFill>
              </a:rPr>
              <a:t> ex</a:t>
            </a:r>
            <a:r>
              <a:rPr sz="2400" spc="-10" dirty="0">
                <a:solidFill>
                  <a:srgbClr val="9900FF"/>
                </a:solidFill>
              </a:rPr>
              <a:t>p</a:t>
            </a:r>
            <a:r>
              <a:rPr sz="2400" spc="-5" dirty="0">
                <a:solidFill>
                  <a:srgbClr val="9900FF"/>
                </a:solidFill>
              </a:rPr>
              <a:t>e</a:t>
            </a:r>
            <a:r>
              <a:rPr sz="2400" dirty="0">
                <a:solidFill>
                  <a:srgbClr val="9900FF"/>
                </a:solidFill>
              </a:rPr>
              <a:t>ri</a:t>
            </a:r>
            <a:r>
              <a:rPr sz="2400" spc="-5" dirty="0">
                <a:solidFill>
                  <a:srgbClr val="9900FF"/>
                </a:solidFill>
              </a:rPr>
              <a:t>e</a:t>
            </a:r>
            <a:r>
              <a:rPr sz="2400" spc="-10" dirty="0">
                <a:solidFill>
                  <a:srgbClr val="9900FF"/>
                </a:solidFill>
              </a:rPr>
              <a:t>n</a:t>
            </a:r>
            <a:r>
              <a:rPr sz="2400" spc="-5" dirty="0">
                <a:solidFill>
                  <a:srgbClr val="9900FF"/>
                </a:solidFill>
              </a:rPr>
              <a:t>ce</a:t>
            </a:r>
            <a:r>
              <a:rPr sz="2400" dirty="0">
                <a:solidFill>
                  <a:srgbClr val="9900FF"/>
                </a:solidFill>
              </a:rPr>
              <a:t>d</a:t>
            </a:r>
            <a:r>
              <a:rPr sz="2400" spc="-5" dirty="0">
                <a:solidFill>
                  <a:srgbClr val="9900FF"/>
                </a:solidFill>
              </a:rPr>
              <a:t> </a:t>
            </a:r>
            <a:r>
              <a:rPr sz="2400" spc="5" dirty="0">
                <a:solidFill>
                  <a:srgbClr val="9900FF"/>
                </a:solidFill>
              </a:rPr>
              <a:t>b</a:t>
            </a:r>
            <a:r>
              <a:rPr sz="2400" dirty="0">
                <a:solidFill>
                  <a:srgbClr val="9900FF"/>
                </a:solidFill>
              </a:rPr>
              <a:t>y</a:t>
            </a:r>
            <a:r>
              <a:rPr sz="2400" spc="-25" dirty="0">
                <a:solidFill>
                  <a:srgbClr val="9900FF"/>
                </a:solidFill>
              </a:rPr>
              <a:t> </a:t>
            </a:r>
            <a:r>
              <a:rPr sz="2400" dirty="0">
                <a:solidFill>
                  <a:srgbClr val="9900FF"/>
                </a:solidFill>
              </a:rPr>
              <a:t>a</a:t>
            </a:r>
            <a:r>
              <a:rPr sz="2400" spc="-5" dirty="0">
                <a:solidFill>
                  <a:srgbClr val="9900FF"/>
                </a:solidFill>
              </a:rPr>
              <a:t> </a:t>
            </a:r>
            <a:r>
              <a:rPr sz="2400" spc="-10" dirty="0">
                <a:solidFill>
                  <a:srgbClr val="9900FF"/>
                </a:solidFill>
              </a:rPr>
              <a:t>Cu</a:t>
            </a:r>
            <a:r>
              <a:rPr sz="2400" dirty="0">
                <a:solidFill>
                  <a:srgbClr val="9900FF"/>
                </a:solidFill>
              </a:rPr>
              <a:t>r</a:t>
            </a:r>
            <a:r>
              <a:rPr sz="2400" spc="10" dirty="0">
                <a:solidFill>
                  <a:srgbClr val="9900FF"/>
                </a:solidFill>
              </a:rPr>
              <a:t>r</a:t>
            </a:r>
            <a:r>
              <a:rPr sz="2400" spc="5" dirty="0">
                <a:solidFill>
                  <a:srgbClr val="9900FF"/>
                </a:solidFill>
              </a:rPr>
              <a:t>e</a:t>
            </a:r>
            <a:r>
              <a:rPr sz="2400" spc="-10" dirty="0">
                <a:solidFill>
                  <a:srgbClr val="9900FF"/>
                </a:solidFill>
              </a:rPr>
              <a:t>n</a:t>
            </a:r>
            <a:r>
              <a:rPr sz="2400" dirty="0">
                <a:solidFill>
                  <a:srgbClr val="9900FF"/>
                </a:solidFill>
              </a:rPr>
              <a:t>t</a:t>
            </a:r>
            <a:r>
              <a:rPr sz="2400" spc="5" dirty="0">
                <a:solidFill>
                  <a:srgbClr val="9900FF"/>
                </a:solidFill>
              </a:rPr>
              <a:t> </a:t>
            </a:r>
            <a:r>
              <a:rPr sz="2400" spc="-20" dirty="0">
                <a:solidFill>
                  <a:srgbClr val="9900FF"/>
                </a:solidFill>
              </a:rPr>
              <a:t>L</a:t>
            </a:r>
            <a:r>
              <a:rPr sz="2400" spc="-10" dirty="0">
                <a:solidFill>
                  <a:srgbClr val="9900FF"/>
                </a:solidFill>
              </a:rPr>
              <a:t>oo</a:t>
            </a:r>
            <a:r>
              <a:rPr sz="2400" dirty="0">
                <a:solidFill>
                  <a:srgbClr val="9900FF"/>
                </a:solidFill>
              </a:rPr>
              <a:t>p</a:t>
            </a:r>
            <a:r>
              <a:rPr sz="2400" spc="-15" dirty="0">
                <a:solidFill>
                  <a:srgbClr val="9900FF"/>
                </a:solidFill>
              </a:rPr>
              <a:t> </a:t>
            </a:r>
            <a:r>
              <a:rPr sz="2400" dirty="0">
                <a:solidFill>
                  <a:srgbClr val="9900FF"/>
                </a:solidFill>
              </a:rPr>
              <a:t>(</a:t>
            </a:r>
            <a:r>
              <a:rPr sz="2400" spc="-10" dirty="0">
                <a:solidFill>
                  <a:srgbClr val="9900FF"/>
                </a:solidFill>
              </a:rPr>
              <a:t>R</a:t>
            </a:r>
            <a:r>
              <a:rPr sz="2400" spc="-5" dirty="0">
                <a:solidFill>
                  <a:srgbClr val="9900FF"/>
                </a:solidFill>
              </a:rPr>
              <a:t>ec</a:t>
            </a:r>
            <a:r>
              <a:rPr sz="2400" dirty="0">
                <a:solidFill>
                  <a:srgbClr val="9900FF"/>
                </a:solidFill>
              </a:rPr>
              <a:t>t</a:t>
            </a:r>
            <a:r>
              <a:rPr sz="2400" spc="-5" dirty="0">
                <a:solidFill>
                  <a:srgbClr val="9900FF"/>
                </a:solidFill>
              </a:rPr>
              <a:t>a</a:t>
            </a:r>
            <a:r>
              <a:rPr sz="2400" spc="-10" dirty="0">
                <a:solidFill>
                  <a:srgbClr val="9900FF"/>
                </a:solidFill>
              </a:rPr>
              <a:t>ngu</a:t>
            </a:r>
            <a:r>
              <a:rPr sz="2400" dirty="0">
                <a:solidFill>
                  <a:srgbClr val="9900FF"/>
                </a:solidFill>
              </a:rPr>
              <a:t>l</a:t>
            </a:r>
            <a:r>
              <a:rPr sz="2400" spc="-5" dirty="0">
                <a:solidFill>
                  <a:srgbClr val="9900FF"/>
                </a:solidFill>
              </a:rPr>
              <a:t>a</a:t>
            </a:r>
            <a:r>
              <a:rPr sz="2400" dirty="0">
                <a:solidFill>
                  <a:srgbClr val="9900FF"/>
                </a:solidFill>
              </a:rPr>
              <a:t>r)</a:t>
            </a:r>
            <a:r>
              <a:rPr sz="2400" spc="-5" dirty="0">
                <a:solidFill>
                  <a:srgbClr val="9900FF"/>
                </a:solidFill>
              </a:rPr>
              <a:t> </a:t>
            </a:r>
            <a:r>
              <a:rPr sz="2400" dirty="0">
                <a:solidFill>
                  <a:srgbClr val="9900FF"/>
                </a:solidFill>
              </a:rPr>
              <a:t>in</a:t>
            </a:r>
            <a:r>
              <a:rPr sz="2400" spc="-15" dirty="0">
                <a:solidFill>
                  <a:srgbClr val="9900FF"/>
                </a:solidFill>
              </a:rPr>
              <a:t> </a:t>
            </a:r>
            <a:r>
              <a:rPr sz="2400" dirty="0">
                <a:solidFill>
                  <a:srgbClr val="9900FF"/>
                </a:solidFill>
              </a:rPr>
              <a:t>a</a:t>
            </a:r>
            <a:endParaRPr sz="2400"/>
          </a:p>
        </p:txBody>
      </p:sp>
      <p:sp>
        <p:nvSpPr>
          <p:cNvPr id="11" name="object 11"/>
          <p:cNvSpPr txBox="1"/>
          <p:nvPr/>
        </p:nvSpPr>
        <p:spPr>
          <a:xfrm>
            <a:off x="764539" y="903127"/>
            <a:ext cx="34601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9900FF"/>
                </a:solidFill>
                <a:latin typeface="Arial"/>
                <a:cs typeface="Arial"/>
              </a:rPr>
              <a:t>un</a:t>
            </a:r>
            <a:r>
              <a:rPr sz="24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2400" b="1" spc="-10" dirty="0">
                <a:solidFill>
                  <a:srgbClr val="9900FF"/>
                </a:solidFill>
                <a:latin typeface="Arial"/>
                <a:cs typeface="Arial"/>
              </a:rPr>
              <a:t>fo</a:t>
            </a:r>
            <a:r>
              <a:rPr sz="2400" b="1" dirty="0">
                <a:solidFill>
                  <a:srgbClr val="9900FF"/>
                </a:solidFill>
                <a:latin typeface="Arial"/>
                <a:cs typeface="Arial"/>
              </a:rPr>
              <a:t>rm </a:t>
            </a:r>
            <a:r>
              <a:rPr sz="2400" b="1" spc="-15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2400" b="1" spc="-5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2400" b="1" spc="-10" dirty="0">
                <a:solidFill>
                  <a:srgbClr val="9900FF"/>
                </a:solidFill>
                <a:latin typeface="Arial"/>
                <a:cs typeface="Arial"/>
              </a:rPr>
              <a:t>gn</a:t>
            </a:r>
            <a:r>
              <a:rPr sz="2400" b="1" spc="-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9900FF"/>
                </a:solidFill>
                <a:latin typeface="Arial"/>
                <a:cs typeface="Arial"/>
              </a:rPr>
              <a:t>tic</a:t>
            </a:r>
            <a:r>
              <a:rPr sz="24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2400" b="1" spc="-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2400" b="1" spc="-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2400" b="1" spc="-10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10400" y="1600200"/>
            <a:ext cx="1143000" cy="3200400"/>
          </a:xfrm>
          <a:custGeom>
            <a:avLst/>
            <a:gdLst/>
            <a:ahLst/>
            <a:cxnLst/>
            <a:rect l="l" t="t" r="r" b="b"/>
            <a:pathLst>
              <a:path w="1143000" h="3200400">
                <a:moveTo>
                  <a:pt x="1142999" y="2400299"/>
                </a:moveTo>
                <a:lnTo>
                  <a:pt x="1142999" y="0"/>
                </a:lnTo>
                <a:lnTo>
                  <a:pt x="0" y="800099"/>
                </a:lnTo>
                <a:lnTo>
                  <a:pt x="0" y="3200399"/>
                </a:lnTo>
                <a:lnTo>
                  <a:pt x="1142999" y="2400299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10400" y="1600200"/>
            <a:ext cx="1143000" cy="3200400"/>
          </a:xfrm>
          <a:custGeom>
            <a:avLst/>
            <a:gdLst/>
            <a:ahLst/>
            <a:cxnLst/>
            <a:rect l="l" t="t" r="r" b="b"/>
            <a:pathLst>
              <a:path w="1143000" h="3200400">
                <a:moveTo>
                  <a:pt x="1142999" y="2400299"/>
                </a:moveTo>
                <a:lnTo>
                  <a:pt x="0" y="3200399"/>
                </a:lnTo>
                <a:lnTo>
                  <a:pt x="0" y="800099"/>
                </a:lnTo>
                <a:lnTo>
                  <a:pt x="1142999" y="0"/>
                </a:lnTo>
                <a:lnTo>
                  <a:pt x="1142999" y="2400299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51191" y="2112263"/>
            <a:ext cx="137160" cy="123825"/>
          </a:xfrm>
          <a:custGeom>
            <a:avLst/>
            <a:gdLst/>
            <a:ahLst/>
            <a:cxnLst/>
            <a:rect l="l" t="t" r="r" b="b"/>
            <a:pathLst>
              <a:path w="137159" h="123825">
                <a:moveTo>
                  <a:pt x="80771" y="15239"/>
                </a:moveTo>
                <a:lnTo>
                  <a:pt x="77723" y="7619"/>
                </a:lnTo>
                <a:lnTo>
                  <a:pt x="70103" y="4571"/>
                </a:lnTo>
                <a:lnTo>
                  <a:pt x="64007" y="0"/>
                </a:lnTo>
                <a:lnTo>
                  <a:pt x="54863" y="4571"/>
                </a:lnTo>
                <a:lnTo>
                  <a:pt x="51815" y="10667"/>
                </a:lnTo>
                <a:lnTo>
                  <a:pt x="0" y="123443"/>
                </a:lnTo>
                <a:lnTo>
                  <a:pt x="15239" y="122126"/>
                </a:lnTo>
                <a:lnTo>
                  <a:pt x="15239" y="96011"/>
                </a:lnTo>
                <a:lnTo>
                  <a:pt x="58213" y="65494"/>
                </a:lnTo>
                <a:lnTo>
                  <a:pt x="77723" y="22859"/>
                </a:lnTo>
                <a:lnTo>
                  <a:pt x="80771" y="15239"/>
                </a:lnTo>
                <a:close/>
              </a:path>
              <a:path w="137159" h="123825">
                <a:moveTo>
                  <a:pt x="58213" y="65494"/>
                </a:moveTo>
                <a:lnTo>
                  <a:pt x="15239" y="96011"/>
                </a:lnTo>
                <a:lnTo>
                  <a:pt x="21335" y="104324"/>
                </a:lnTo>
                <a:lnTo>
                  <a:pt x="21335" y="92963"/>
                </a:lnTo>
                <a:lnTo>
                  <a:pt x="46529" y="91026"/>
                </a:lnTo>
                <a:lnTo>
                  <a:pt x="58213" y="65494"/>
                </a:lnTo>
                <a:close/>
              </a:path>
              <a:path w="137159" h="123825">
                <a:moveTo>
                  <a:pt x="137159" y="105155"/>
                </a:moveTo>
                <a:lnTo>
                  <a:pt x="135635" y="97535"/>
                </a:lnTo>
                <a:lnTo>
                  <a:pt x="135635" y="89915"/>
                </a:lnTo>
                <a:lnTo>
                  <a:pt x="128015" y="83819"/>
                </a:lnTo>
                <a:lnTo>
                  <a:pt x="120395" y="85343"/>
                </a:lnTo>
                <a:lnTo>
                  <a:pt x="75203" y="88820"/>
                </a:lnTo>
                <a:lnTo>
                  <a:pt x="32003" y="118871"/>
                </a:lnTo>
                <a:lnTo>
                  <a:pt x="15239" y="96011"/>
                </a:lnTo>
                <a:lnTo>
                  <a:pt x="15239" y="122126"/>
                </a:lnTo>
                <a:lnTo>
                  <a:pt x="123443" y="112775"/>
                </a:lnTo>
                <a:lnTo>
                  <a:pt x="131063" y="112775"/>
                </a:lnTo>
                <a:lnTo>
                  <a:pt x="137159" y="105155"/>
                </a:lnTo>
                <a:close/>
              </a:path>
              <a:path w="137159" h="123825">
                <a:moveTo>
                  <a:pt x="46529" y="91026"/>
                </a:moveTo>
                <a:lnTo>
                  <a:pt x="21335" y="92963"/>
                </a:lnTo>
                <a:lnTo>
                  <a:pt x="36575" y="112775"/>
                </a:lnTo>
                <a:lnTo>
                  <a:pt x="46529" y="91026"/>
                </a:lnTo>
                <a:close/>
              </a:path>
              <a:path w="137159" h="123825">
                <a:moveTo>
                  <a:pt x="75203" y="88820"/>
                </a:moveTo>
                <a:lnTo>
                  <a:pt x="46529" y="91026"/>
                </a:lnTo>
                <a:lnTo>
                  <a:pt x="36575" y="112775"/>
                </a:lnTo>
                <a:lnTo>
                  <a:pt x="21335" y="92963"/>
                </a:lnTo>
                <a:lnTo>
                  <a:pt x="21335" y="104324"/>
                </a:lnTo>
                <a:lnTo>
                  <a:pt x="32003" y="118871"/>
                </a:lnTo>
                <a:lnTo>
                  <a:pt x="75203" y="88820"/>
                </a:lnTo>
                <a:close/>
              </a:path>
              <a:path w="137159" h="123825">
                <a:moveTo>
                  <a:pt x="137159" y="45719"/>
                </a:moveTo>
                <a:lnTo>
                  <a:pt x="120395" y="21335"/>
                </a:lnTo>
                <a:lnTo>
                  <a:pt x="58213" y="65494"/>
                </a:lnTo>
                <a:lnTo>
                  <a:pt x="46529" y="91026"/>
                </a:lnTo>
                <a:lnTo>
                  <a:pt x="75203" y="88820"/>
                </a:lnTo>
                <a:lnTo>
                  <a:pt x="137159" y="4571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66888" y="4111751"/>
            <a:ext cx="140335" cy="125095"/>
          </a:xfrm>
          <a:custGeom>
            <a:avLst/>
            <a:gdLst/>
            <a:ahLst/>
            <a:cxnLst/>
            <a:rect l="l" t="t" r="r" b="b"/>
            <a:pathLst>
              <a:path w="140334" h="125095">
                <a:moveTo>
                  <a:pt x="140207" y="19811"/>
                </a:moveTo>
                <a:lnTo>
                  <a:pt x="16763" y="1523"/>
                </a:lnTo>
                <a:lnTo>
                  <a:pt x="9143" y="0"/>
                </a:lnTo>
                <a:lnTo>
                  <a:pt x="1523" y="4571"/>
                </a:lnTo>
                <a:lnTo>
                  <a:pt x="1523" y="12191"/>
                </a:lnTo>
                <a:lnTo>
                  <a:pt x="0" y="21335"/>
                </a:lnTo>
                <a:lnTo>
                  <a:pt x="4571" y="27431"/>
                </a:lnTo>
                <a:lnTo>
                  <a:pt x="12191" y="28955"/>
                </a:lnTo>
                <a:lnTo>
                  <a:pt x="58884" y="36139"/>
                </a:lnTo>
                <a:lnTo>
                  <a:pt x="108203" y="16763"/>
                </a:lnTo>
                <a:lnTo>
                  <a:pt x="118871" y="44195"/>
                </a:lnTo>
                <a:lnTo>
                  <a:pt x="118871" y="46586"/>
                </a:lnTo>
                <a:lnTo>
                  <a:pt x="140207" y="19811"/>
                </a:lnTo>
                <a:close/>
              </a:path>
              <a:path w="140334" h="125095">
                <a:moveTo>
                  <a:pt x="86759" y="40427"/>
                </a:moveTo>
                <a:lnTo>
                  <a:pt x="58884" y="36139"/>
                </a:lnTo>
                <a:lnTo>
                  <a:pt x="22859" y="50291"/>
                </a:lnTo>
                <a:lnTo>
                  <a:pt x="33527" y="76199"/>
                </a:lnTo>
                <a:lnTo>
                  <a:pt x="68563" y="63061"/>
                </a:lnTo>
                <a:lnTo>
                  <a:pt x="86759" y="40427"/>
                </a:lnTo>
                <a:close/>
              </a:path>
              <a:path w="140334" h="125095">
                <a:moveTo>
                  <a:pt x="118871" y="46586"/>
                </a:moveTo>
                <a:lnTo>
                  <a:pt x="118871" y="44195"/>
                </a:lnTo>
                <a:lnTo>
                  <a:pt x="68563" y="63061"/>
                </a:lnTo>
                <a:lnTo>
                  <a:pt x="39623" y="99059"/>
                </a:lnTo>
                <a:lnTo>
                  <a:pt x="35051" y="105155"/>
                </a:lnTo>
                <a:lnTo>
                  <a:pt x="36575" y="114299"/>
                </a:lnTo>
                <a:lnTo>
                  <a:pt x="42671" y="118871"/>
                </a:lnTo>
                <a:lnTo>
                  <a:pt x="48767" y="124967"/>
                </a:lnTo>
                <a:lnTo>
                  <a:pt x="57911" y="123443"/>
                </a:lnTo>
                <a:lnTo>
                  <a:pt x="62483" y="117347"/>
                </a:lnTo>
                <a:lnTo>
                  <a:pt x="118871" y="46586"/>
                </a:lnTo>
                <a:close/>
              </a:path>
              <a:path w="140334" h="125095">
                <a:moveTo>
                  <a:pt x="118871" y="44195"/>
                </a:moveTo>
                <a:lnTo>
                  <a:pt x="108203" y="16763"/>
                </a:lnTo>
                <a:lnTo>
                  <a:pt x="58884" y="36139"/>
                </a:lnTo>
                <a:lnTo>
                  <a:pt x="86759" y="40427"/>
                </a:lnTo>
                <a:lnTo>
                  <a:pt x="102107" y="21335"/>
                </a:lnTo>
                <a:lnTo>
                  <a:pt x="111251" y="44195"/>
                </a:lnTo>
                <a:lnTo>
                  <a:pt x="111251" y="47053"/>
                </a:lnTo>
                <a:lnTo>
                  <a:pt x="118871" y="44195"/>
                </a:lnTo>
                <a:close/>
              </a:path>
              <a:path w="140334" h="125095">
                <a:moveTo>
                  <a:pt x="111251" y="47053"/>
                </a:moveTo>
                <a:lnTo>
                  <a:pt x="111251" y="44195"/>
                </a:lnTo>
                <a:lnTo>
                  <a:pt x="86759" y="40427"/>
                </a:lnTo>
                <a:lnTo>
                  <a:pt x="68563" y="63061"/>
                </a:lnTo>
                <a:lnTo>
                  <a:pt x="111251" y="47053"/>
                </a:lnTo>
                <a:close/>
              </a:path>
              <a:path w="140334" h="125095">
                <a:moveTo>
                  <a:pt x="111251" y="44195"/>
                </a:moveTo>
                <a:lnTo>
                  <a:pt x="102107" y="21335"/>
                </a:lnTo>
                <a:lnTo>
                  <a:pt x="86759" y="40427"/>
                </a:lnTo>
                <a:lnTo>
                  <a:pt x="111251" y="4419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20000" y="1371600"/>
            <a:ext cx="0" cy="3733800"/>
          </a:xfrm>
          <a:custGeom>
            <a:avLst/>
            <a:gdLst/>
            <a:ahLst/>
            <a:cxnLst/>
            <a:rect l="l" t="t" r="r" b="b"/>
            <a:pathLst>
              <a:path h="3733800">
                <a:moveTo>
                  <a:pt x="0" y="0"/>
                </a:moveTo>
                <a:lnTo>
                  <a:pt x="0" y="3733799"/>
                </a:lnTo>
              </a:path>
            </a:pathLst>
          </a:custGeom>
          <a:ln w="28574">
            <a:solidFill>
              <a:srgbClr val="FF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784337" y="228008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84337" y="4657524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32133" y="38040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32133" y="144188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79737" y="27796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077524" y="28194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34524" y="33528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87625" y="34030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48113" y="30967"/>
                </a:move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87625" y="34030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22774" y="0"/>
                </a:move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72400" y="4267200"/>
            <a:ext cx="151765" cy="138430"/>
          </a:xfrm>
          <a:custGeom>
            <a:avLst/>
            <a:gdLst/>
            <a:ahLst/>
            <a:cxnLst/>
            <a:rect l="l" t="t" r="r" b="b"/>
            <a:pathLst>
              <a:path w="151765" h="138429">
                <a:moveTo>
                  <a:pt x="0" y="0"/>
                </a:moveTo>
                <a:lnTo>
                  <a:pt x="42728" y="6134"/>
                </a:lnTo>
                <a:lnTo>
                  <a:pt x="80832" y="23360"/>
                </a:lnTo>
                <a:lnTo>
                  <a:pt x="112542" y="49908"/>
                </a:lnTo>
                <a:lnTo>
                  <a:pt x="136090" y="84011"/>
                </a:lnTo>
                <a:lnTo>
                  <a:pt x="149709" y="123901"/>
                </a:lnTo>
                <a:lnTo>
                  <a:pt x="151737" y="138178"/>
                </a:lnTo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927337" y="4185084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FF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772400" y="1842516"/>
            <a:ext cx="151765" cy="138430"/>
          </a:xfrm>
          <a:custGeom>
            <a:avLst/>
            <a:gdLst/>
            <a:ahLst/>
            <a:cxnLst/>
            <a:rect l="l" t="t" r="r" b="b"/>
            <a:pathLst>
              <a:path w="151765" h="138430">
                <a:moveTo>
                  <a:pt x="0" y="0"/>
                </a:moveTo>
                <a:lnTo>
                  <a:pt x="42728" y="6134"/>
                </a:lnTo>
                <a:lnTo>
                  <a:pt x="80832" y="23360"/>
                </a:lnTo>
                <a:lnTo>
                  <a:pt x="112542" y="49908"/>
                </a:lnTo>
                <a:lnTo>
                  <a:pt x="136090" y="84011"/>
                </a:lnTo>
                <a:lnTo>
                  <a:pt x="149709" y="123901"/>
                </a:lnTo>
                <a:lnTo>
                  <a:pt x="151737" y="138178"/>
                </a:lnTo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667500" y="2438400"/>
            <a:ext cx="76200" cy="2286000"/>
          </a:xfrm>
          <a:custGeom>
            <a:avLst/>
            <a:gdLst/>
            <a:ahLst/>
            <a:cxnLst/>
            <a:rect l="l" t="t" r="r" b="b"/>
            <a:pathLst>
              <a:path w="76200" h="2286000">
                <a:moveTo>
                  <a:pt x="76199" y="76199"/>
                </a:moveTo>
                <a:lnTo>
                  <a:pt x="38099" y="0"/>
                </a:lnTo>
                <a:lnTo>
                  <a:pt x="0" y="76199"/>
                </a:lnTo>
                <a:lnTo>
                  <a:pt x="28955" y="76199"/>
                </a:lnTo>
                <a:lnTo>
                  <a:pt x="28955" y="64007"/>
                </a:lnTo>
                <a:lnTo>
                  <a:pt x="47243" y="64007"/>
                </a:lnTo>
                <a:lnTo>
                  <a:pt x="47243" y="76199"/>
                </a:lnTo>
                <a:lnTo>
                  <a:pt x="76199" y="76199"/>
                </a:lnTo>
                <a:close/>
              </a:path>
              <a:path w="76200" h="2286000">
                <a:moveTo>
                  <a:pt x="76199" y="2209799"/>
                </a:moveTo>
                <a:lnTo>
                  <a:pt x="0" y="2209799"/>
                </a:lnTo>
                <a:lnTo>
                  <a:pt x="28955" y="2267711"/>
                </a:lnTo>
                <a:lnTo>
                  <a:pt x="28955" y="2221991"/>
                </a:lnTo>
                <a:lnTo>
                  <a:pt x="47243" y="2221991"/>
                </a:lnTo>
                <a:lnTo>
                  <a:pt x="47243" y="2267711"/>
                </a:lnTo>
                <a:lnTo>
                  <a:pt x="76199" y="2209799"/>
                </a:lnTo>
                <a:close/>
              </a:path>
              <a:path w="76200" h="2286000">
                <a:moveTo>
                  <a:pt x="47243" y="76199"/>
                </a:moveTo>
                <a:lnTo>
                  <a:pt x="47243" y="64007"/>
                </a:lnTo>
                <a:lnTo>
                  <a:pt x="28955" y="64007"/>
                </a:lnTo>
                <a:lnTo>
                  <a:pt x="28955" y="76199"/>
                </a:lnTo>
                <a:lnTo>
                  <a:pt x="47243" y="76199"/>
                </a:lnTo>
                <a:close/>
              </a:path>
              <a:path w="76200" h="2286000">
                <a:moveTo>
                  <a:pt x="47243" y="2209799"/>
                </a:moveTo>
                <a:lnTo>
                  <a:pt x="47243" y="76199"/>
                </a:lnTo>
                <a:lnTo>
                  <a:pt x="28955" y="76199"/>
                </a:lnTo>
                <a:lnTo>
                  <a:pt x="28955" y="2209799"/>
                </a:lnTo>
                <a:lnTo>
                  <a:pt x="47243" y="2209799"/>
                </a:lnTo>
                <a:close/>
              </a:path>
              <a:path w="76200" h="2286000">
                <a:moveTo>
                  <a:pt x="47243" y="2267711"/>
                </a:moveTo>
                <a:lnTo>
                  <a:pt x="47243" y="2221991"/>
                </a:lnTo>
                <a:lnTo>
                  <a:pt x="28955" y="2221991"/>
                </a:lnTo>
                <a:lnTo>
                  <a:pt x="28955" y="2267711"/>
                </a:lnTo>
                <a:lnTo>
                  <a:pt x="38099" y="2285999"/>
                </a:lnTo>
                <a:lnTo>
                  <a:pt x="47243" y="2267711"/>
                </a:lnTo>
                <a:close/>
              </a:path>
            </a:pathLst>
          </a:custGeom>
          <a:solidFill>
            <a:srgbClr val="00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34200" y="13716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58445" y="711860"/>
                </a:moveTo>
                <a:lnTo>
                  <a:pt x="42671" y="687323"/>
                </a:lnTo>
                <a:lnTo>
                  <a:pt x="0" y="761999"/>
                </a:lnTo>
                <a:lnTo>
                  <a:pt x="47243" y="755987"/>
                </a:lnTo>
                <a:lnTo>
                  <a:pt x="47243" y="719327"/>
                </a:lnTo>
                <a:lnTo>
                  <a:pt x="58445" y="711860"/>
                </a:lnTo>
                <a:close/>
              </a:path>
              <a:path w="1143000" h="762000">
                <a:moveTo>
                  <a:pt x="68503" y="727506"/>
                </a:moveTo>
                <a:lnTo>
                  <a:pt x="58445" y="711860"/>
                </a:lnTo>
                <a:lnTo>
                  <a:pt x="47243" y="719327"/>
                </a:lnTo>
                <a:lnTo>
                  <a:pt x="57911" y="734567"/>
                </a:lnTo>
                <a:lnTo>
                  <a:pt x="68503" y="727506"/>
                </a:lnTo>
                <a:close/>
              </a:path>
              <a:path w="1143000" h="762000">
                <a:moveTo>
                  <a:pt x="83819" y="751331"/>
                </a:moveTo>
                <a:lnTo>
                  <a:pt x="68503" y="727506"/>
                </a:lnTo>
                <a:lnTo>
                  <a:pt x="57911" y="734567"/>
                </a:lnTo>
                <a:lnTo>
                  <a:pt x="47243" y="719327"/>
                </a:lnTo>
                <a:lnTo>
                  <a:pt x="47243" y="755987"/>
                </a:lnTo>
                <a:lnTo>
                  <a:pt x="83819" y="751331"/>
                </a:lnTo>
                <a:close/>
              </a:path>
              <a:path w="1143000" h="762000">
                <a:moveTo>
                  <a:pt x="1084150" y="50409"/>
                </a:moveTo>
                <a:lnTo>
                  <a:pt x="1073833" y="34934"/>
                </a:lnTo>
                <a:lnTo>
                  <a:pt x="58445" y="711860"/>
                </a:lnTo>
                <a:lnTo>
                  <a:pt x="68503" y="727506"/>
                </a:lnTo>
                <a:lnTo>
                  <a:pt x="1084150" y="50409"/>
                </a:lnTo>
                <a:close/>
              </a:path>
              <a:path w="1143000" h="762000">
                <a:moveTo>
                  <a:pt x="1142999" y="0"/>
                </a:moveTo>
                <a:lnTo>
                  <a:pt x="1057655" y="10667"/>
                </a:lnTo>
                <a:lnTo>
                  <a:pt x="1073833" y="34934"/>
                </a:lnTo>
                <a:lnTo>
                  <a:pt x="1085087" y="27431"/>
                </a:lnTo>
                <a:lnTo>
                  <a:pt x="1095755" y="42671"/>
                </a:lnTo>
                <a:lnTo>
                  <a:pt x="1095755" y="67817"/>
                </a:lnTo>
                <a:lnTo>
                  <a:pt x="1100327" y="74675"/>
                </a:lnTo>
                <a:lnTo>
                  <a:pt x="1142999" y="0"/>
                </a:lnTo>
                <a:close/>
              </a:path>
              <a:path w="1143000" h="762000">
                <a:moveTo>
                  <a:pt x="1095755" y="42671"/>
                </a:moveTo>
                <a:lnTo>
                  <a:pt x="1085087" y="27431"/>
                </a:lnTo>
                <a:lnTo>
                  <a:pt x="1073833" y="34934"/>
                </a:lnTo>
                <a:lnTo>
                  <a:pt x="1084150" y="50409"/>
                </a:lnTo>
                <a:lnTo>
                  <a:pt x="1095755" y="42671"/>
                </a:lnTo>
                <a:close/>
              </a:path>
              <a:path w="1143000" h="762000">
                <a:moveTo>
                  <a:pt x="1095755" y="67817"/>
                </a:moveTo>
                <a:lnTo>
                  <a:pt x="1095755" y="42671"/>
                </a:lnTo>
                <a:lnTo>
                  <a:pt x="1084150" y="50409"/>
                </a:lnTo>
                <a:lnTo>
                  <a:pt x="1095755" y="67817"/>
                </a:lnTo>
                <a:close/>
              </a:path>
            </a:pathLst>
          </a:custGeom>
          <a:solidFill>
            <a:srgbClr val="00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479537" y="33468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943343" y="40599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5" h="131445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31445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5" h="131445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31445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31445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5" h="131445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784337" y="40326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8086343" y="21336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4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31444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4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5" h="131444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31444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5" h="131444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5" h="131444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5" h="131444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934200" y="31242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761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98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34200" y="31242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9049">
            <a:solidFill>
              <a:srgbClr val="9800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14400" y="2171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52600" y="2171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133600" y="2171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20000" y="1938527"/>
            <a:ext cx="1219200" cy="85725"/>
          </a:xfrm>
          <a:custGeom>
            <a:avLst/>
            <a:gdLst/>
            <a:ahLst/>
            <a:cxnLst/>
            <a:rect l="l" t="t" r="r" b="b"/>
            <a:pathLst>
              <a:path w="1219200" h="85725">
                <a:moveTo>
                  <a:pt x="1147571" y="56387"/>
                </a:moveTo>
                <a:lnTo>
                  <a:pt x="11475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147571" y="56387"/>
                </a:lnTo>
                <a:close/>
              </a:path>
              <a:path w="1219200" h="85725">
                <a:moveTo>
                  <a:pt x="1219199" y="42671"/>
                </a:moveTo>
                <a:lnTo>
                  <a:pt x="1133855" y="0"/>
                </a:lnTo>
                <a:lnTo>
                  <a:pt x="1133855" y="28955"/>
                </a:lnTo>
                <a:lnTo>
                  <a:pt x="1147571" y="28955"/>
                </a:lnTo>
                <a:lnTo>
                  <a:pt x="1147571" y="78485"/>
                </a:lnTo>
                <a:lnTo>
                  <a:pt x="1219199" y="42671"/>
                </a:lnTo>
                <a:close/>
              </a:path>
              <a:path w="1219200" h="85725">
                <a:moveTo>
                  <a:pt x="1147571" y="78485"/>
                </a:moveTo>
                <a:lnTo>
                  <a:pt x="1147571" y="56387"/>
                </a:lnTo>
                <a:lnTo>
                  <a:pt x="1133855" y="56387"/>
                </a:lnTo>
                <a:lnTo>
                  <a:pt x="1133855" y="85343"/>
                </a:lnTo>
                <a:lnTo>
                  <a:pt x="1147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620000" y="2548127"/>
            <a:ext cx="1219200" cy="85725"/>
          </a:xfrm>
          <a:custGeom>
            <a:avLst/>
            <a:gdLst/>
            <a:ahLst/>
            <a:cxnLst/>
            <a:rect l="l" t="t" r="r" b="b"/>
            <a:pathLst>
              <a:path w="1219200" h="85725">
                <a:moveTo>
                  <a:pt x="1147571" y="56387"/>
                </a:moveTo>
                <a:lnTo>
                  <a:pt x="11475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147571" y="56387"/>
                </a:lnTo>
                <a:close/>
              </a:path>
              <a:path w="1219200" h="85725">
                <a:moveTo>
                  <a:pt x="1219199" y="42671"/>
                </a:moveTo>
                <a:lnTo>
                  <a:pt x="1133855" y="0"/>
                </a:lnTo>
                <a:lnTo>
                  <a:pt x="1133855" y="28955"/>
                </a:lnTo>
                <a:lnTo>
                  <a:pt x="1147571" y="28955"/>
                </a:lnTo>
                <a:lnTo>
                  <a:pt x="1147571" y="78485"/>
                </a:lnTo>
                <a:lnTo>
                  <a:pt x="1219199" y="42671"/>
                </a:lnTo>
                <a:close/>
              </a:path>
              <a:path w="1219200" h="85725">
                <a:moveTo>
                  <a:pt x="1147571" y="78485"/>
                </a:moveTo>
                <a:lnTo>
                  <a:pt x="1147571" y="56387"/>
                </a:lnTo>
                <a:lnTo>
                  <a:pt x="1133855" y="56387"/>
                </a:lnTo>
                <a:lnTo>
                  <a:pt x="1133855" y="85343"/>
                </a:lnTo>
                <a:lnTo>
                  <a:pt x="1147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620000" y="3157727"/>
            <a:ext cx="1219200" cy="85725"/>
          </a:xfrm>
          <a:custGeom>
            <a:avLst/>
            <a:gdLst/>
            <a:ahLst/>
            <a:cxnLst/>
            <a:rect l="l" t="t" r="r" b="b"/>
            <a:pathLst>
              <a:path w="1219200" h="85725">
                <a:moveTo>
                  <a:pt x="1147571" y="56387"/>
                </a:moveTo>
                <a:lnTo>
                  <a:pt x="11475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147571" y="56387"/>
                </a:lnTo>
                <a:close/>
              </a:path>
              <a:path w="1219200" h="85725">
                <a:moveTo>
                  <a:pt x="1219199" y="42671"/>
                </a:moveTo>
                <a:lnTo>
                  <a:pt x="1133855" y="0"/>
                </a:lnTo>
                <a:lnTo>
                  <a:pt x="1133855" y="28955"/>
                </a:lnTo>
                <a:lnTo>
                  <a:pt x="1147571" y="28955"/>
                </a:lnTo>
                <a:lnTo>
                  <a:pt x="1147571" y="78485"/>
                </a:lnTo>
                <a:lnTo>
                  <a:pt x="1219199" y="42671"/>
                </a:lnTo>
                <a:close/>
              </a:path>
              <a:path w="1219200" h="85725">
                <a:moveTo>
                  <a:pt x="1147571" y="78485"/>
                </a:moveTo>
                <a:lnTo>
                  <a:pt x="1147571" y="56387"/>
                </a:lnTo>
                <a:lnTo>
                  <a:pt x="1133855" y="56387"/>
                </a:lnTo>
                <a:lnTo>
                  <a:pt x="1133855" y="85343"/>
                </a:lnTo>
                <a:lnTo>
                  <a:pt x="1147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620000" y="3767327"/>
            <a:ext cx="1219200" cy="85725"/>
          </a:xfrm>
          <a:custGeom>
            <a:avLst/>
            <a:gdLst/>
            <a:ahLst/>
            <a:cxnLst/>
            <a:rect l="l" t="t" r="r" b="b"/>
            <a:pathLst>
              <a:path w="1219200" h="85725">
                <a:moveTo>
                  <a:pt x="1147571" y="56387"/>
                </a:moveTo>
                <a:lnTo>
                  <a:pt x="11475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147571" y="56387"/>
                </a:lnTo>
                <a:close/>
              </a:path>
              <a:path w="1219200" h="85725">
                <a:moveTo>
                  <a:pt x="1219199" y="42671"/>
                </a:moveTo>
                <a:lnTo>
                  <a:pt x="1133855" y="0"/>
                </a:lnTo>
                <a:lnTo>
                  <a:pt x="1133855" y="28955"/>
                </a:lnTo>
                <a:lnTo>
                  <a:pt x="1147571" y="28955"/>
                </a:lnTo>
                <a:lnTo>
                  <a:pt x="1147571" y="78485"/>
                </a:lnTo>
                <a:lnTo>
                  <a:pt x="1219199" y="42671"/>
                </a:lnTo>
                <a:close/>
              </a:path>
              <a:path w="1219200" h="85725">
                <a:moveTo>
                  <a:pt x="1147571" y="78485"/>
                </a:moveTo>
                <a:lnTo>
                  <a:pt x="1147571" y="56387"/>
                </a:lnTo>
                <a:lnTo>
                  <a:pt x="1133855" y="56387"/>
                </a:lnTo>
                <a:lnTo>
                  <a:pt x="1133855" y="85343"/>
                </a:lnTo>
                <a:lnTo>
                  <a:pt x="1147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14400" y="3162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133600" y="3162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752600" y="3162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14400" y="5067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57400" y="5067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752600" y="5067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438400" y="4000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676400" y="4000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916939" y="5648123"/>
            <a:ext cx="2757805" cy="1218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2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| F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PQ</a:t>
            </a:r>
            <a:r>
              <a:rPr sz="1800" b="1" spc="232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|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90</a:t>
            </a:r>
            <a:r>
              <a:rPr sz="1800" b="1" spc="130" dirty="0">
                <a:solidFill>
                  <a:srgbClr val="0000FF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F</a:t>
            </a:r>
            <a:r>
              <a:rPr sz="1800" b="1" spc="-7" baseline="-23148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1800" b="1" baseline="-23148" dirty="0">
                <a:solidFill>
                  <a:srgbClr val="993200"/>
                </a:solidFill>
                <a:latin typeface="Arial"/>
                <a:cs typeface="Arial"/>
              </a:rPr>
              <a:t>S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| F</a:t>
            </a:r>
            <a:r>
              <a:rPr sz="1800" b="1" spc="-30" baseline="-23148" dirty="0">
                <a:solidFill>
                  <a:srgbClr val="993200"/>
                </a:solidFill>
                <a:latin typeface="Arial"/>
                <a:cs typeface="Arial"/>
              </a:rPr>
              <a:t>R</a:t>
            </a:r>
            <a:r>
              <a:rPr sz="1800" b="1" baseline="-23148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1800" b="1" spc="240" baseline="-23148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| =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90</a:t>
            </a:r>
            <a:r>
              <a:rPr sz="1800" b="1" spc="130" dirty="0">
                <a:solidFill>
                  <a:srgbClr val="993200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914400" y="6057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057400" y="6057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752600" y="6057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041133" y="5707217"/>
            <a:ext cx="5267325" cy="129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900170" algn="l"/>
              </a:tabLst>
            </a:pP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Fo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ce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s </a:t>
            </a:r>
            <a:r>
              <a:rPr sz="1600" b="1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650" b="1" spc="-15" baseline="-20202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650" b="1" baseline="-20202" dirty="0">
                <a:solidFill>
                  <a:srgbClr val="007F00"/>
                </a:solidFill>
                <a:latin typeface="Arial"/>
                <a:cs typeface="Arial"/>
              </a:rPr>
              <a:t>Q</a:t>
            </a:r>
            <a:r>
              <a:rPr sz="1650" b="1" spc="209" baseline="-20202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650" b="1" spc="-15" baseline="-20202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650" b="1" baseline="-20202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650" b="1" spc="209" baseline="-20202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b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in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g</a:t>
            </a:r>
            <a:r>
              <a:rPr sz="16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equa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gn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e 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b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t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oppos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cti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 canc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eac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the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1600" b="1" spc="1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 n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t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p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oduc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e 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1600" b="1" spc="5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nsla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ion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ot</a:t>
            </a:r>
            <a:r>
              <a:rPr sz="1600" b="1" spc="0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0065"/>
                </a:solidFill>
                <a:latin typeface="Arial"/>
                <a:cs typeface="Arial"/>
              </a:rPr>
              <a:t>on</a:t>
            </a:r>
            <a:r>
              <a:rPr sz="1600" b="1" spc="-5" dirty="0">
                <a:solidFill>
                  <a:srgbClr val="FF0065"/>
                </a:solidFill>
                <a:latin typeface="Arial"/>
                <a:cs typeface="Arial"/>
              </a:rPr>
              <a:t>.</a:t>
            </a:r>
            <a:r>
              <a:rPr sz="1600" b="1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ut	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long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di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ff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ere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nt lin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ac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 p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odu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q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u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bout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spc="-20" dirty="0">
                <a:solidFill>
                  <a:srgbClr val="6500CC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co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il.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562600" y="5600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800600" y="5600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562088" y="4419600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114299" y="647699"/>
                </a:moveTo>
                <a:lnTo>
                  <a:pt x="0" y="647699"/>
                </a:lnTo>
                <a:lnTo>
                  <a:pt x="38099" y="722897"/>
                </a:lnTo>
                <a:lnTo>
                  <a:pt x="38099" y="665987"/>
                </a:lnTo>
                <a:lnTo>
                  <a:pt x="76199" y="665987"/>
                </a:lnTo>
                <a:lnTo>
                  <a:pt x="76199" y="724929"/>
                </a:lnTo>
                <a:lnTo>
                  <a:pt x="114299" y="647699"/>
                </a:lnTo>
                <a:close/>
              </a:path>
              <a:path w="114300" h="762000">
                <a:moveTo>
                  <a:pt x="76199" y="6476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647699"/>
                </a:lnTo>
                <a:lnTo>
                  <a:pt x="76199" y="647699"/>
                </a:lnTo>
                <a:close/>
              </a:path>
              <a:path w="114300" h="762000">
                <a:moveTo>
                  <a:pt x="76199" y="724929"/>
                </a:moveTo>
                <a:lnTo>
                  <a:pt x="76199" y="665987"/>
                </a:lnTo>
                <a:lnTo>
                  <a:pt x="38099" y="665987"/>
                </a:lnTo>
                <a:lnTo>
                  <a:pt x="38099" y="722897"/>
                </a:lnTo>
                <a:lnTo>
                  <a:pt x="57911" y="761999"/>
                </a:lnTo>
                <a:lnTo>
                  <a:pt x="76199" y="72492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698737" y="4870884"/>
            <a:ext cx="39497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2700" b="1" baseline="15432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QR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696200" y="4762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562088" y="1219200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114299" y="114299"/>
                </a:moveTo>
                <a:lnTo>
                  <a:pt x="57911" y="0"/>
                </a:lnTo>
                <a:lnTo>
                  <a:pt x="0" y="114299"/>
                </a:lnTo>
                <a:lnTo>
                  <a:pt x="38099" y="114299"/>
                </a:lnTo>
                <a:lnTo>
                  <a:pt x="38099" y="94487"/>
                </a:lnTo>
                <a:lnTo>
                  <a:pt x="76199" y="94487"/>
                </a:lnTo>
                <a:lnTo>
                  <a:pt x="76199" y="114299"/>
                </a:lnTo>
                <a:lnTo>
                  <a:pt x="114299" y="114299"/>
                </a:lnTo>
                <a:close/>
              </a:path>
              <a:path w="114300" h="762000">
                <a:moveTo>
                  <a:pt x="76199" y="114299"/>
                </a:moveTo>
                <a:lnTo>
                  <a:pt x="76199" y="94487"/>
                </a:lnTo>
                <a:lnTo>
                  <a:pt x="38099" y="94487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762000">
                <a:moveTo>
                  <a:pt x="76199" y="761999"/>
                </a:moveTo>
                <a:lnTo>
                  <a:pt x="76199" y="114299"/>
                </a:lnTo>
                <a:lnTo>
                  <a:pt x="38099" y="114299"/>
                </a:lnTo>
                <a:lnTo>
                  <a:pt x="38099" y="761999"/>
                </a:lnTo>
                <a:lnTo>
                  <a:pt x="76199" y="76199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7622537" y="1761925"/>
            <a:ext cx="454025" cy="685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800" spc="-30" dirty="0">
                <a:solidFill>
                  <a:srgbClr val="FF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30"/>
              </a:lnSpc>
              <a:spcBef>
                <a:spcPts val="1340"/>
              </a:spcBef>
            </a:pPr>
            <a:r>
              <a:rPr sz="2700" b="1" baseline="15432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1200" b="1" spc="-5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40739" y="1363819"/>
            <a:ext cx="5072380" cy="71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Le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rgbClr val="FF00FF"/>
                </a:solidFill>
                <a:latin typeface="Arial"/>
                <a:cs typeface="Arial"/>
              </a:rPr>
              <a:t>θ</a:t>
            </a:r>
            <a:r>
              <a:rPr sz="1600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ng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-2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30" dirty="0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ee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 th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plan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lo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 an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d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di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io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ne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ld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.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axi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coi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pe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pe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cula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600" b="1" spc="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gne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600" b="1" spc="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fi</a:t>
            </a:r>
            <a:r>
              <a:rPr sz="1600" b="1" spc="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600" b="1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FF00FF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317734" y="1518085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308337" y="2127685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16939" y="2280085"/>
            <a:ext cx="5203190" cy="3199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SP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| F</a:t>
            </a:r>
            <a:r>
              <a:rPr sz="1800" b="1" spc="-15" baseline="-23148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P </a:t>
            </a:r>
            <a:r>
              <a:rPr sz="1800" b="1" spc="-247" baseline="-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|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FF00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7F00"/>
                </a:solidFill>
                <a:latin typeface="Arial"/>
                <a:cs typeface="Arial"/>
              </a:rPr>
              <a:t>QR</a:t>
            </a:r>
            <a:r>
              <a:rPr sz="1800" b="1" spc="-7" baseline="-23148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| F</a:t>
            </a:r>
            <a:r>
              <a:rPr sz="1800" b="1" baseline="-23148" dirty="0">
                <a:solidFill>
                  <a:srgbClr val="007F00"/>
                </a:solidFill>
                <a:latin typeface="Arial"/>
                <a:cs typeface="Arial"/>
              </a:rPr>
              <a:t>QR</a:t>
            </a:r>
            <a:r>
              <a:rPr sz="1800" b="1" spc="225" baseline="-23148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|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007F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200"/>
              </a:lnSpc>
              <a:spcBef>
                <a:spcPts val="1335"/>
              </a:spcBef>
            </a:pP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Fo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ce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1600" b="1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650" b="1" spc="-15" baseline="-20202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650" b="1" baseline="-20202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650" b="1" spc="209" baseline="-20202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600" b="1" spc="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650" b="1" baseline="-20202" dirty="0">
                <a:solidFill>
                  <a:srgbClr val="007F00"/>
                </a:solidFill>
                <a:latin typeface="Arial"/>
                <a:cs typeface="Arial"/>
              </a:rPr>
              <a:t>QR</a:t>
            </a:r>
            <a:r>
              <a:rPr sz="1650" b="1" spc="195" baseline="-20202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re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equ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tud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t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oppos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cti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 a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th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ance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l 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eac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600" b="1" spc="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othe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. 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600" b="1" spc="5" dirty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1600" b="1" spc="-30" dirty="0">
                <a:solidFill>
                  <a:srgbClr val="7F0000"/>
                </a:solidFill>
                <a:latin typeface="Arial"/>
                <a:cs typeface="Arial"/>
              </a:rPr>
              <a:t>v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h</a:t>
            </a:r>
            <a:r>
              <a:rPr sz="1600" b="1" spc="0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c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lon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g</a:t>
            </a:r>
            <a:r>
              <a:rPr sz="1600" b="1" spc="1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s</a:t>
            </a:r>
            <a:r>
              <a:rPr sz="1600" b="1" spc="0" dirty="0">
                <a:solidFill>
                  <a:srgbClr val="7F0000"/>
                </a:solidFill>
                <a:latin typeface="Arial"/>
                <a:cs typeface="Arial"/>
              </a:rPr>
              <a:t>a</a:t>
            </a:r>
            <a:r>
              <a:rPr sz="1600" b="1" spc="-15" dirty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lin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f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 a</a:t>
            </a:r>
            <a:r>
              <a:rPr sz="1600" b="1" spc="0" dirty="0">
                <a:solidFill>
                  <a:srgbClr val="7F0000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1600" b="1" dirty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(axi</a:t>
            </a:r>
            <a:r>
              <a:rPr sz="1600" b="1" spc="0" dirty="0">
                <a:solidFill>
                  <a:srgbClr val="7F0000"/>
                </a:solidFill>
                <a:latin typeface="Arial"/>
                <a:cs typeface="Arial"/>
              </a:rPr>
              <a:t>s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)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 henc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1600" b="1" spc="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7F00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p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7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uc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to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7F0000"/>
                </a:solidFill>
                <a:latin typeface="Arial"/>
                <a:cs typeface="Arial"/>
              </a:rPr>
              <a:t>q</a:t>
            </a:r>
            <a:r>
              <a:rPr sz="1600" b="1" spc="-10" dirty="0">
                <a:solidFill>
                  <a:srgbClr val="7F0000"/>
                </a:solidFill>
                <a:latin typeface="Arial"/>
                <a:cs typeface="Arial"/>
              </a:rPr>
              <a:t>ue</a:t>
            </a:r>
            <a:r>
              <a:rPr sz="1600" b="1" spc="-5" dirty="0">
                <a:solidFill>
                  <a:srgbClr val="7F0000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PQ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98737" y="1137085"/>
            <a:ext cx="36957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2700" b="1" baseline="15432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SP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7696200" y="1028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996683" y="3415283"/>
            <a:ext cx="394970" cy="394970"/>
          </a:xfrm>
          <a:custGeom>
            <a:avLst/>
            <a:gdLst/>
            <a:ahLst/>
            <a:cxnLst/>
            <a:rect l="l" t="t" r="r" b="b"/>
            <a:pathLst>
              <a:path w="394970" h="394970">
                <a:moveTo>
                  <a:pt x="326897" y="299465"/>
                </a:moveTo>
                <a:lnTo>
                  <a:pt x="27431" y="0"/>
                </a:lnTo>
                <a:lnTo>
                  <a:pt x="0" y="27431"/>
                </a:lnTo>
                <a:lnTo>
                  <a:pt x="299465" y="326897"/>
                </a:lnTo>
                <a:lnTo>
                  <a:pt x="326897" y="299465"/>
                </a:lnTo>
                <a:close/>
              </a:path>
              <a:path w="394970" h="394970">
                <a:moveTo>
                  <a:pt x="341375" y="376713"/>
                </a:moveTo>
                <a:lnTo>
                  <a:pt x="341375" y="313943"/>
                </a:lnTo>
                <a:lnTo>
                  <a:pt x="313943" y="341375"/>
                </a:lnTo>
                <a:lnTo>
                  <a:pt x="299465" y="326897"/>
                </a:lnTo>
                <a:lnTo>
                  <a:pt x="272795" y="353567"/>
                </a:lnTo>
                <a:lnTo>
                  <a:pt x="341375" y="376713"/>
                </a:lnTo>
                <a:close/>
              </a:path>
              <a:path w="394970" h="394970">
                <a:moveTo>
                  <a:pt x="341375" y="313943"/>
                </a:moveTo>
                <a:lnTo>
                  <a:pt x="326897" y="299465"/>
                </a:lnTo>
                <a:lnTo>
                  <a:pt x="299465" y="326897"/>
                </a:lnTo>
                <a:lnTo>
                  <a:pt x="313943" y="341375"/>
                </a:lnTo>
                <a:lnTo>
                  <a:pt x="341375" y="313943"/>
                </a:lnTo>
                <a:close/>
              </a:path>
              <a:path w="394970" h="394970">
                <a:moveTo>
                  <a:pt x="394715" y="394715"/>
                </a:moveTo>
                <a:lnTo>
                  <a:pt x="353567" y="272795"/>
                </a:lnTo>
                <a:lnTo>
                  <a:pt x="326897" y="299465"/>
                </a:lnTo>
                <a:lnTo>
                  <a:pt x="341375" y="313943"/>
                </a:lnTo>
                <a:lnTo>
                  <a:pt x="341375" y="376713"/>
                </a:lnTo>
                <a:lnTo>
                  <a:pt x="394715" y="394715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7241537" y="3819324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381744" y="3945078"/>
            <a:ext cx="24637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PQ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7239000" y="3771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772400" y="2514600"/>
            <a:ext cx="394970" cy="394970"/>
          </a:xfrm>
          <a:custGeom>
            <a:avLst/>
            <a:gdLst/>
            <a:ahLst/>
            <a:cxnLst/>
            <a:rect l="l" t="t" r="r" b="b"/>
            <a:pathLst>
              <a:path w="394970" h="394969">
                <a:moveTo>
                  <a:pt x="121919" y="39623"/>
                </a:moveTo>
                <a:lnTo>
                  <a:pt x="0" y="0"/>
                </a:lnTo>
                <a:lnTo>
                  <a:pt x="39623" y="121919"/>
                </a:lnTo>
                <a:lnTo>
                  <a:pt x="53339" y="108203"/>
                </a:lnTo>
                <a:lnTo>
                  <a:pt x="53339" y="80771"/>
                </a:lnTo>
                <a:lnTo>
                  <a:pt x="80771" y="53339"/>
                </a:lnTo>
                <a:lnTo>
                  <a:pt x="94487" y="67055"/>
                </a:lnTo>
                <a:lnTo>
                  <a:pt x="121919" y="39623"/>
                </a:lnTo>
                <a:close/>
              </a:path>
              <a:path w="394970" h="394969">
                <a:moveTo>
                  <a:pt x="94487" y="67055"/>
                </a:moveTo>
                <a:lnTo>
                  <a:pt x="80771" y="53339"/>
                </a:lnTo>
                <a:lnTo>
                  <a:pt x="53339" y="80771"/>
                </a:lnTo>
                <a:lnTo>
                  <a:pt x="67055" y="94487"/>
                </a:lnTo>
                <a:lnTo>
                  <a:pt x="94487" y="67055"/>
                </a:lnTo>
                <a:close/>
              </a:path>
              <a:path w="394970" h="394969">
                <a:moveTo>
                  <a:pt x="67055" y="94487"/>
                </a:moveTo>
                <a:lnTo>
                  <a:pt x="53339" y="80771"/>
                </a:lnTo>
                <a:lnTo>
                  <a:pt x="53339" y="108203"/>
                </a:lnTo>
                <a:lnTo>
                  <a:pt x="67055" y="94487"/>
                </a:lnTo>
                <a:close/>
              </a:path>
              <a:path w="394970" h="394969">
                <a:moveTo>
                  <a:pt x="394715" y="367283"/>
                </a:moveTo>
                <a:lnTo>
                  <a:pt x="94487" y="67055"/>
                </a:lnTo>
                <a:lnTo>
                  <a:pt x="67055" y="94487"/>
                </a:lnTo>
                <a:lnTo>
                  <a:pt x="367283" y="394715"/>
                </a:lnTo>
                <a:lnTo>
                  <a:pt x="394715" y="367283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620000" y="2019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0" y="1371600"/>
            <a:ext cx="0" cy="3733800"/>
          </a:xfrm>
          <a:custGeom>
            <a:avLst/>
            <a:gdLst/>
            <a:ahLst/>
            <a:cxnLst/>
            <a:rect l="l" t="t" r="r" b="b"/>
            <a:pathLst>
              <a:path h="3733800">
                <a:moveTo>
                  <a:pt x="0" y="0"/>
                </a:moveTo>
                <a:lnTo>
                  <a:pt x="0" y="3733799"/>
                </a:lnTo>
              </a:path>
            </a:pathLst>
          </a:custGeom>
          <a:ln w="28574">
            <a:solidFill>
              <a:srgbClr val="FF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10400" y="1600200"/>
            <a:ext cx="1143000" cy="3200400"/>
          </a:xfrm>
          <a:custGeom>
            <a:avLst/>
            <a:gdLst/>
            <a:ahLst/>
            <a:cxnLst/>
            <a:rect l="l" t="t" r="r" b="b"/>
            <a:pathLst>
              <a:path w="1143000" h="3200400">
                <a:moveTo>
                  <a:pt x="1142999" y="2400299"/>
                </a:moveTo>
                <a:lnTo>
                  <a:pt x="1142999" y="0"/>
                </a:lnTo>
                <a:lnTo>
                  <a:pt x="0" y="800099"/>
                </a:lnTo>
                <a:lnTo>
                  <a:pt x="0" y="3200399"/>
                </a:lnTo>
                <a:lnTo>
                  <a:pt x="1142999" y="2400299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400" y="1600200"/>
            <a:ext cx="1143000" cy="3200400"/>
          </a:xfrm>
          <a:custGeom>
            <a:avLst/>
            <a:gdLst/>
            <a:ahLst/>
            <a:cxnLst/>
            <a:rect l="l" t="t" r="r" b="b"/>
            <a:pathLst>
              <a:path w="1143000" h="3200400">
                <a:moveTo>
                  <a:pt x="1142999" y="2400299"/>
                </a:moveTo>
                <a:lnTo>
                  <a:pt x="0" y="3200399"/>
                </a:lnTo>
                <a:lnTo>
                  <a:pt x="0" y="800099"/>
                </a:lnTo>
                <a:lnTo>
                  <a:pt x="1142999" y="0"/>
                </a:lnTo>
                <a:lnTo>
                  <a:pt x="1142999" y="2400299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22819" y="2068067"/>
            <a:ext cx="137160" cy="125095"/>
          </a:xfrm>
          <a:custGeom>
            <a:avLst/>
            <a:gdLst/>
            <a:ahLst/>
            <a:cxnLst/>
            <a:rect l="l" t="t" r="r" b="b"/>
            <a:pathLst>
              <a:path w="137159" h="125094">
                <a:moveTo>
                  <a:pt x="77723" y="15239"/>
                </a:moveTo>
                <a:lnTo>
                  <a:pt x="73151" y="6095"/>
                </a:lnTo>
                <a:lnTo>
                  <a:pt x="67055" y="3047"/>
                </a:lnTo>
                <a:lnTo>
                  <a:pt x="59435" y="0"/>
                </a:lnTo>
                <a:lnTo>
                  <a:pt x="50291" y="4571"/>
                </a:lnTo>
                <a:lnTo>
                  <a:pt x="47243" y="10667"/>
                </a:lnTo>
                <a:lnTo>
                  <a:pt x="0" y="124967"/>
                </a:lnTo>
                <a:lnTo>
                  <a:pt x="13715" y="123443"/>
                </a:lnTo>
                <a:lnTo>
                  <a:pt x="13715" y="97535"/>
                </a:lnTo>
                <a:lnTo>
                  <a:pt x="51815" y="68579"/>
                </a:lnTo>
                <a:lnTo>
                  <a:pt x="54321" y="71711"/>
                </a:lnTo>
                <a:lnTo>
                  <a:pt x="74675" y="22859"/>
                </a:lnTo>
                <a:lnTo>
                  <a:pt x="77723" y="15239"/>
                </a:lnTo>
                <a:close/>
              </a:path>
              <a:path w="137159" h="125094">
                <a:moveTo>
                  <a:pt x="54321" y="71711"/>
                </a:moveTo>
                <a:lnTo>
                  <a:pt x="51815" y="68579"/>
                </a:lnTo>
                <a:lnTo>
                  <a:pt x="13715" y="97535"/>
                </a:lnTo>
                <a:lnTo>
                  <a:pt x="21335" y="107060"/>
                </a:lnTo>
                <a:lnTo>
                  <a:pt x="21335" y="94487"/>
                </a:lnTo>
                <a:lnTo>
                  <a:pt x="46100" y="91439"/>
                </a:lnTo>
                <a:lnTo>
                  <a:pt x="54321" y="71711"/>
                </a:lnTo>
                <a:close/>
              </a:path>
              <a:path w="137159" h="125094">
                <a:moveTo>
                  <a:pt x="70103" y="117178"/>
                </a:moveTo>
                <a:lnTo>
                  <a:pt x="70103" y="91439"/>
                </a:lnTo>
                <a:lnTo>
                  <a:pt x="32003" y="120395"/>
                </a:lnTo>
                <a:lnTo>
                  <a:pt x="13715" y="97535"/>
                </a:lnTo>
                <a:lnTo>
                  <a:pt x="13715" y="123443"/>
                </a:lnTo>
                <a:lnTo>
                  <a:pt x="70103" y="117178"/>
                </a:lnTo>
                <a:close/>
              </a:path>
              <a:path w="137159" h="125094">
                <a:moveTo>
                  <a:pt x="46100" y="91439"/>
                </a:moveTo>
                <a:lnTo>
                  <a:pt x="21335" y="94487"/>
                </a:lnTo>
                <a:lnTo>
                  <a:pt x="36575" y="114299"/>
                </a:lnTo>
                <a:lnTo>
                  <a:pt x="46100" y="91439"/>
                </a:lnTo>
                <a:close/>
              </a:path>
              <a:path w="137159" h="125094">
                <a:moveTo>
                  <a:pt x="70103" y="91439"/>
                </a:moveTo>
                <a:lnTo>
                  <a:pt x="67952" y="88750"/>
                </a:lnTo>
                <a:lnTo>
                  <a:pt x="46100" y="91439"/>
                </a:lnTo>
                <a:lnTo>
                  <a:pt x="36575" y="114299"/>
                </a:lnTo>
                <a:lnTo>
                  <a:pt x="21335" y="94487"/>
                </a:lnTo>
                <a:lnTo>
                  <a:pt x="21335" y="107060"/>
                </a:lnTo>
                <a:lnTo>
                  <a:pt x="32003" y="120395"/>
                </a:lnTo>
                <a:lnTo>
                  <a:pt x="70103" y="91439"/>
                </a:lnTo>
                <a:close/>
              </a:path>
              <a:path w="137159" h="125094">
                <a:moveTo>
                  <a:pt x="67952" y="88750"/>
                </a:moveTo>
                <a:lnTo>
                  <a:pt x="54321" y="71711"/>
                </a:lnTo>
                <a:lnTo>
                  <a:pt x="46100" y="91439"/>
                </a:lnTo>
                <a:lnTo>
                  <a:pt x="67952" y="88750"/>
                </a:lnTo>
                <a:close/>
              </a:path>
              <a:path w="137159" h="125094">
                <a:moveTo>
                  <a:pt x="137159" y="102107"/>
                </a:moveTo>
                <a:lnTo>
                  <a:pt x="134111" y="86867"/>
                </a:lnTo>
                <a:lnTo>
                  <a:pt x="128015" y="80771"/>
                </a:lnTo>
                <a:lnTo>
                  <a:pt x="120395" y="82295"/>
                </a:lnTo>
                <a:lnTo>
                  <a:pt x="67952" y="88750"/>
                </a:lnTo>
                <a:lnTo>
                  <a:pt x="70103" y="91439"/>
                </a:lnTo>
                <a:lnTo>
                  <a:pt x="70103" y="117178"/>
                </a:lnTo>
                <a:lnTo>
                  <a:pt x="123443" y="111251"/>
                </a:lnTo>
                <a:lnTo>
                  <a:pt x="131063" y="109727"/>
                </a:lnTo>
                <a:lnTo>
                  <a:pt x="137159" y="1021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819643" y="4128515"/>
            <a:ext cx="135890" cy="127000"/>
          </a:xfrm>
          <a:custGeom>
            <a:avLst/>
            <a:gdLst/>
            <a:ahLst/>
            <a:cxnLst/>
            <a:rect l="l" t="t" r="r" b="b"/>
            <a:pathLst>
              <a:path w="135890" h="127000">
                <a:moveTo>
                  <a:pt x="135635" y="0"/>
                </a:moveTo>
                <a:lnTo>
                  <a:pt x="13715" y="19811"/>
                </a:lnTo>
                <a:lnTo>
                  <a:pt x="6095" y="19811"/>
                </a:lnTo>
                <a:lnTo>
                  <a:pt x="0" y="27431"/>
                </a:lnTo>
                <a:lnTo>
                  <a:pt x="1523" y="35051"/>
                </a:lnTo>
                <a:lnTo>
                  <a:pt x="3047" y="44195"/>
                </a:lnTo>
                <a:lnTo>
                  <a:pt x="10667" y="48767"/>
                </a:lnTo>
                <a:lnTo>
                  <a:pt x="18287" y="47243"/>
                </a:lnTo>
                <a:lnTo>
                  <a:pt x="68579" y="39385"/>
                </a:lnTo>
                <a:lnTo>
                  <a:pt x="68579" y="36575"/>
                </a:lnTo>
                <a:lnTo>
                  <a:pt x="105155" y="6095"/>
                </a:lnTo>
                <a:lnTo>
                  <a:pt x="123443" y="28955"/>
                </a:lnTo>
                <a:lnTo>
                  <a:pt x="123443" y="33092"/>
                </a:lnTo>
                <a:lnTo>
                  <a:pt x="135635" y="0"/>
                </a:lnTo>
                <a:close/>
              </a:path>
              <a:path w="135890" h="127000">
                <a:moveTo>
                  <a:pt x="123443" y="33092"/>
                </a:moveTo>
                <a:lnTo>
                  <a:pt x="123443" y="28955"/>
                </a:lnTo>
                <a:lnTo>
                  <a:pt x="86867" y="59435"/>
                </a:lnTo>
                <a:lnTo>
                  <a:pt x="84083" y="55954"/>
                </a:lnTo>
                <a:lnTo>
                  <a:pt x="65531" y="105155"/>
                </a:lnTo>
                <a:lnTo>
                  <a:pt x="64007" y="112775"/>
                </a:lnTo>
                <a:lnTo>
                  <a:pt x="67055" y="121919"/>
                </a:lnTo>
                <a:lnTo>
                  <a:pt x="74675" y="123443"/>
                </a:lnTo>
                <a:lnTo>
                  <a:pt x="82295" y="126491"/>
                </a:lnTo>
                <a:lnTo>
                  <a:pt x="89915" y="123443"/>
                </a:lnTo>
                <a:lnTo>
                  <a:pt x="92963" y="115823"/>
                </a:lnTo>
                <a:lnTo>
                  <a:pt x="123443" y="33092"/>
                </a:lnTo>
                <a:close/>
              </a:path>
              <a:path w="135890" h="127000">
                <a:moveTo>
                  <a:pt x="123443" y="28955"/>
                </a:moveTo>
                <a:lnTo>
                  <a:pt x="105155" y="6095"/>
                </a:lnTo>
                <a:lnTo>
                  <a:pt x="68579" y="36575"/>
                </a:lnTo>
                <a:lnTo>
                  <a:pt x="70578" y="39073"/>
                </a:lnTo>
                <a:lnTo>
                  <a:pt x="91692" y="35774"/>
                </a:lnTo>
                <a:lnTo>
                  <a:pt x="100583" y="12191"/>
                </a:lnTo>
                <a:lnTo>
                  <a:pt x="115823" y="32003"/>
                </a:lnTo>
                <a:lnTo>
                  <a:pt x="115823" y="35305"/>
                </a:lnTo>
                <a:lnTo>
                  <a:pt x="123443" y="28955"/>
                </a:lnTo>
                <a:close/>
              </a:path>
              <a:path w="135890" h="127000">
                <a:moveTo>
                  <a:pt x="70578" y="39073"/>
                </a:moveTo>
                <a:lnTo>
                  <a:pt x="68579" y="36575"/>
                </a:lnTo>
                <a:lnTo>
                  <a:pt x="68579" y="39385"/>
                </a:lnTo>
                <a:lnTo>
                  <a:pt x="70578" y="39073"/>
                </a:lnTo>
                <a:close/>
              </a:path>
              <a:path w="135890" h="127000">
                <a:moveTo>
                  <a:pt x="91692" y="35774"/>
                </a:moveTo>
                <a:lnTo>
                  <a:pt x="70578" y="39073"/>
                </a:lnTo>
                <a:lnTo>
                  <a:pt x="84083" y="55954"/>
                </a:lnTo>
                <a:lnTo>
                  <a:pt x="91692" y="35774"/>
                </a:lnTo>
                <a:close/>
              </a:path>
              <a:path w="135890" h="127000">
                <a:moveTo>
                  <a:pt x="115823" y="35305"/>
                </a:moveTo>
                <a:lnTo>
                  <a:pt x="115823" y="32003"/>
                </a:lnTo>
                <a:lnTo>
                  <a:pt x="91692" y="35774"/>
                </a:lnTo>
                <a:lnTo>
                  <a:pt x="84083" y="55954"/>
                </a:lnTo>
                <a:lnTo>
                  <a:pt x="86867" y="59435"/>
                </a:lnTo>
                <a:lnTo>
                  <a:pt x="115823" y="35305"/>
                </a:lnTo>
                <a:close/>
              </a:path>
              <a:path w="135890" h="127000">
                <a:moveTo>
                  <a:pt x="115823" y="32003"/>
                </a:moveTo>
                <a:lnTo>
                  <a:pt x="100583" y="12191"/>
                </a:lnTo>
                <a:lnTo>
                  <a:pt x="91692" y="35774"/>
                </a:lnTo>
                <a:lnTo>
                  <a:pt x="115823" y="320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86343" y="21336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4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31444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4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5" h="131444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31444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5" h="131444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5" h="131444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5" h="131444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943343" y="40599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5" h="131445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31445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5" h="131445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31445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31445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5" h="131445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84337" y="228008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4337" y="4657524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32133" y="38040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79737" y="1441885"/>
            <a:ext cx="330835" cy="302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7" baseline="-13888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2400" b="1" spc="-202" baseline="-1388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077524" y="1556003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4719"/>
                </a:lnTo>
                <a:lnTo>
                  <a:pt x="17780" y="124083"/>
                </a:lnTo>
                <a:lnTo>
                  <a:pt x="49897" y="147766"/>
                </a:lnTo>
                <a:lnTo>
                  <a:pt x="63064" y="151317"/>
                </a:lnTo>
                <a:lnTo>
                  <a:pt x="80218" y="150446"/>
                </a:lnTo>
                <a:lnTo>
                  <a:pt x="121637" y="134988"/>
                </a:lnTo>
                <a:lnTo>
                  <a:pt x="146168" y="104995"/>
                </a:lnTo>
                <a:lnTo>
                  <a:pt x="151983" y="79930"/>
                </a:lnTo>
                <a:lnTo>
                  <a:pt x="150719" y="64472"/>
                </a:lnTo>
                <a:lnTo>
                  <a:pt x="133170" y="26101"/>
                </a:lnTo>
                <a:lnTo>
                  <a:pt x="99665" y="368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934524" y="23622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87625" y="24124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48113" y="30967"/>
                </a:move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987625" y="24124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22774" y="0"/>
                </a:move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10400" y="2438400"/>
            <a:ext cx="1143000" cy="0"/>
          </a:xfrm>
          <a:custGeom>
            <a:avLst/>
            <a:gdLst/>
            <a:ahLst/>
            <a:cxnLst/>
            <a:rect l="l" t="t" r="r" b="b"/>
            <a:pathLst>
              <a:path w="1143000">
                <a:moveTo>
                  <a:pt x="0" y="0"/>
                </a:moveTo>
                <a:lnTo>
                  <a:pt x="1142999" y="0"/>
                </a:lnTo>
              </a:path>
            </a:pathLst>
          </a:custGeom>
          <a:ln w="28574">
            <a:solidFill>
              <a:srgbClr val="FF65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934200" y="1447800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58445" y="711860"/>
                </a:moveTo>
                <a:lnTo>
                  <a:pt x="42671" y="687323"/>
                </a:lnTo>
                <a:lnTo>
                  <a:pt x="0" y="761999"/>
                </a:lnTo>
                <a:lnTo>
                  <a:pt x="47243" y="755987"/>
                </a:lnTo>
                <a:lnTo>
                  <a:pt x="47243" y="719327"/>
                </a:lnTo>
                <a:lnTo>
                  <a:pt x="58445" y="711860"/>
                </a:lnTo>
                <a:close/>
              </a:path>
              <a:path w="1143000" h="762000">
                <a:moveTo>
                  <a:pt x="68503" y="727506"/>
                </a:moveTo>
                <a:lnTo>
                  <a:pt x="58445" y="711860"/>
                </a:lnTo>
                <a:lnTo>
                  <a:pt x="47243" y="719327"/>
                </a:lnTo>
                <a:lnTo>
                  <a:pt x="57911" y="734567"/>
                </a:lnTo>
                <a:lnTo>
                  <a:pt x="68503" y="727506"/>
                </a:lnTo>
                <a:close/>
              </a:path>
              <a:path w="1143000" h="762000">
                <a:moveTo>
                  <a:pt x="83819" y="751331"/>
                </a:moveTo>
                <a:lnTo>
                  <a:pt x="68503" y="727506"/>
                </a:lnTo>
                <a:lnTo>
                  <a:pt x="57911" y="734567"/>
                </a:lnTo>
                <a:lnTo>
                  <a:pt x="47243" y="719327"/>
                </a:lnTo>
                <a:lnTo>
                  <a:pt x="47243" y="755987"/>
                </a:lnTo>
                <a:lnTo>
                  <a:pt x="83819" y="751331"/>
                </a:lnTo>
                <a:close/>
              </a:path>
              <a:path w="1143000" h="762000">
                <a:moveTo>
                  <a:pt x="1084150" y="50409"/>
                </a:moveTo>
                <a:lnTo>
                  <a:pt x="1073833" y="34934"/>
                </a:lnTo>
                <a:lnTo>
                  <a:pt x="58445" y="711860"/>
                </a:lnTo>
                <a:lnTo>
                  <a:pt x="68503" y="727506"/>
                </a:lnTo>
                <a:lnTo>
                  <a:pt x="1084150" y="50409"/>
                </a:lnTo>
                <a:close/>
              </a:path>
              <a:path w="1143000" h="762000">
                <a:moveTo>
                  <a:pt x="1142999" y="0"/>
                </a:moveTo>
                <a:lnTo>
                  <a:pt x="1057655" y="10667"/>
                </a:lnTo>
                <a:lnTo>
                  <a:pt x="1073833" y="34934"/>
                </a:lnTo>
                <a:lnTo>
                  <a:pt x="1085087" y="27431"/>
                </a:lnTo>
                <a:lnTo>
                  <a:pt x="1095755" y="42671"/>
                </a:lnTo>
                <a:lnTo>
                  <a:pt x="1095755" y="67817"/>
                </a:lnTo>
                <a:lnTo>
                  <a:pt x="1100327" y="74675"/>
                </a:lnTo>
                <a:lnTo>
                  <a:pt x="1142999" y="0"/>
                </a:lnTo>
                <a:close/>
              </a:path>
              <a:path w="1143000" h="762000">
                <a:moveTo>
                  <a:pt x="1095755" y="42671"/>
                </a:moveTo>
                <a:lnTo>
                  <a:pt x="1085087" y="27431"/>
                </a:lnTo>
                <a:lnTo>
                  <a:pt x="1073833" y="34934"/>
                </a:lnTo>
                <a:lnTo>
                  <a:pt x="1084150" y="50409"/>
                </a:lnTo>
                <a:lnTo>
                  <a:pt x="1095755" y="42671"/>
                </a:lnTo>
                <a:close/>
              </a:path>
              <a:path w="1143000" h="762000">
                <a:moveTo>
                  <a:pt x="1095755" y="67817"/>
                </a:moveTo>
                <a:lnTo>
                  <a:pt x="1095755" y="42671"/>
                </a:lnTo>
                <a:lnTo>
                  <a:pt x="1084150" y="50409"/>
                </a:lnTo>
                <a:lnTo>
                  <a:pt x="1095755" y="67817"/>
                </a:lnTo>
                <a:close/>
              </a:path>
            </a:pathLst>
          </a:custGeom>
          <a:solidFill>
            <a:srgbClr val="009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299449" y="1609525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772400" y="1842516"/>
            <a:ext cx="151765" cy="138430"/>
          </a:xfrm>
          <a:custGeom>
            <a:avLst/>
            <a:gdLst/>
            <a:ahLst/>
            <a:cxnLst/>
            <a:rect l="l" t="t" r="r" b="b"/>
            <a:pathLst>
              <a:path w="151765" h="138430">
                <a:moveTo>
                  <a:pt x="0" y="0"/>
                </a:moveTo>
                <a:lnTo>
                  <a:pt x="42728" y="6134"/>
                </a:lnTo>
                <a:lnTo>
                  <a:pt x="80832" y="23360"/>
                </a:lnTo>
                <a:lnTo>
                  <a:pt x="112542" y="49908"/>
                </a:lnTo>
                <a:lnTo>
                  <a:pt x="136090" y="84011"/>
                </a:lnTo>
                <a:lnTo>
                  <a:pt x="149709" y="123901"/>
                </a:lnTo>
                <a:lnTo>
                  <a:pt x="151737" y="138178"/>
                </a:lnTo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927337" y="1761925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FF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159752" y="2299716"/>
            <a:ext cx="151765" cy="138430"/>
          </a:xfrm>
          <a:custGeom>
            <a:avLst/>
            <a:gdLst/>
            <a:ahLst/>
            <a:cxnLst/>
            <a:rect l="l" t="t" r="r" b="b"/>
            <a:pathLst>
              <a:path w="151765" h="138430">
                <a:moveTo>
                  <a:pt x="0" y="0"/>
                </a:moveTo>
                <a:lnTo>
                  <a:pt x="42728" y="6134"/>
                </a:lnTo>
                <a:lnTo>
                  <a:pt x="80832" y="23360"/>
                </a:lnTo>
                <a:lnTo>
                  <a:pt x="112542" y="49908"/>
                </a:lnTo>
                <a:lnTo>
                  <a:pt x="136090" y="84011"/>
                </a:lnTo>
                <a:lnTo>
                  <a:pt x="149709" y="123901"/>
                </a:lnTo>
                <a:lnTo>
                  <a:pt x="151737" y="138178"/>
                </a:lnTo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314689" y="2219125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FF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187940" y="2295325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65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6939" y="679885"/>
            <a:ext cx="36474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To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que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oil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15415" y="1092889"/>
            <a:ext cx="1811655" cy="195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5" dirty="0">
                <a:solidFill>
                  <a:srgbClr val="99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baseline="-23148" dirty="0">
                <a:solidFill>
                  <a:srgbClr val="9900FF"/>
                </a:solidFill>
                <a:latin typeface="Arial"/>
                <a:cs typeface="Arial"/>
              </a:rPr>
              <a:t>PQ  </a:t>
            </a:r>
            <a:r>
              <a:rPr sz="1800" b="1" spc="-7" baseline="-23148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P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48200"/>
              </a:lnSpc>
              <a:spcBef>
                <a:spcPts val="35"/>
              </a:spcBef>
            </a:pPr>
            <a:r>
              <a:rPr sz="2000" spc="65" dirty="0">
                <a:solidFill>
                  <a:srgbClr val="9900FF"/>
                </a:solidFill>
                <a:latin typeface="Arial"/>
                <a:cs typeface="Arial"/>
              </a:rPr>
              <a:t>ז</a:t>
            </a:r>
            <a:r>
              <a:rPr sz="2000" spc="-4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(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os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-35" dirty="0">
                <a:solidFill>
                  <a:srgbClr val="9900FF"/>
                </a:solidFill>
                <a:latin typeface="Arial"/>
                <a:cs typeface="Arial"/>
              </a:rPr>
              <a:t>θ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) </a:t>
            </a:r>
            <a:r>
              <a:rPr sz="1800" spc="55" dirty="0">
                <a:solidFill>
                  <a:srgbClr val="9900FF"/>
                </a:solidFill>
                <a:latin typeface="Arial"/>
                <a:cs typeface="Arial"/>
              </a:rPr>
              <a:t>ז</a:t>
            </a:r>
            <a:r>
              <a:rPr sz="180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lb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9900FF"/>
                </a:solidFill>
                <a:latin typeface="Arial"/>
                <a:cs typeface="Arial"/>
              </a:rPr>
              <a:t>θ </a:t>
            </a:r>
            <a:r>
              <a:rPr sz="1800" spc="-15" dirty="0">
                <a:solidFill>
                  <a:srgbClr val="9900FF"/>
                </a:solidFill>
                <a:latin typeface="Arial"/>
                <a:cs typeface="Arial"/>
              </a:rPr>
              <a:t>  </a:t>
            </a:r>
            <a:r>
              <a:rPr sz="1800" spc="55" dirty="0">
                <a:solidFill>
                  <a:srgbClr val="9900FF"/>
                </a:solidFill>
                <a:latin typeface="Arial"/>
                <a:cs typeface="Arial"/>
              </a:rPr>
              <a:t>ז</a:t>
            </a:r>
            <a:r>
              <a:rPr sz="180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spc="55" dirty="0">
                <a:solidFill>
                  <a:srgbClr val="99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10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00FF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55694" y="1092889"/>
            <a:ext cx="16014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ma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gni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ud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111498" y="2376097"/>
            <a:ext cx="3048000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ct val="100000"/>
              </a:lnSpc>
            </a:pPr>
            <a:r>
              <a:rPr sz="1800" b="1" spc="20" dirty="0">
                <a:solidFill>
                  <a:srgbClr val="007F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spc="-5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lb)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spc="-25" dirty="0">
                <a:solidFill>
                  <a:srgbClr val="007F00"/>
                </a:solidFill>
                <a:latin typeface="Arial"/>
                <a:cs typeface="Arial"/>
              </a:rPr>
              <a:t>(</a:t>
            </a:r>
            <a:r>
              <a:rPr sz="1800" b="1" spc="25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29130" y="3268818"/>
            <a:ext cx="495490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spc="35" dirty="0">
                <a:solidFill>
                  <a:srgbClr val="CC3200"/>
                </a:solidFill>
                <a:latin typeface="Arial"/>
                <a:cs typeface="Arial"/>
              </a:rPr>
              <a:t>Φ</a:t>
            </a:r>
            <a:r>
              <a:rPr sz="1600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6599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006599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gl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bet</a:t>
            </a:r>
            <a:r>
              <a:rPr sz="1600" b="1" spc="30" dirty="0">
                <a:solidFill>
                  <a:srgbClr val="006599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ee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 th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6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600" b="1" spc="-15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600" b="1" spc="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6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9900FF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600" b="1" spc="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d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di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e</a:t>
            </a:r>
            <a:r>
              <a:rPr sz="1600" b="1" spc="0" dirty="0">
                <a:solidFill>
                  <a:srgbClr val="006599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006599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io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6599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ne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600" b="1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600" b="1" spc="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ld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,</a:t>
            </a:r>
            <a:r>
              <a:rPr sz="1600" b="1" spc="20" dirty="0">
                <a:solidFill>
                  <a:srgbClr val="006599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6599"/>
                </a:solidFill>
                <a:latin typeface="Arial"/>
                <a:cs typeface="Arial"/>
              </a:rPr>
              <a:t>the</a:t>
            </a:r>
            <a:r>
              <a:rPr sz="1600" b="1" spc="-5" dirty="0">
                <a:solidFill>
                  <a:srgbClr val="006599"/>
                </a:solidFill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  <a:tabLst>
                <a:tab pos="1397635" algn="l"/>
                <a:tab pos="1953895" algn="l"/>
              </a:tabLst>
            </a:pP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0000FF"/>
                </a:solidFill>
                <a:latin typeface="Arial"/>
                <a:cs typeface="Arial"/>
              </a:rPr>
              <a:t>θ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°	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.e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	</a:t>
            </a:r>
            <a:r>
              <a:rPr sz="1800" spc="-30" dirty="0">
                <a:solidFill>
                  <a:srgbClr val="0000FF"/>
                </a:solidFill>
                <a:latin typeface="Arial"/>
                <a:cs typeface="Arial"/>
              </a:rPr>
              <a:t>θ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°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-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o,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27611" y="4724580"/>
            <a:ext cx="2313305" cy="665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°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- </a:t>
            </a:r>
            <a:r>
              <a:rPr sz="1800" spc="45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16939" y="5632883"/>
            <a:ext cx="7558405" cy="1217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OT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299"/>
              </a:lnSpc>
              <a:spcBef>
                <a:spcPts val="1085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 be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are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ula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erm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it d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en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ng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ake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pl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co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il or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rma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612379" y="1975103"/>
            <a:ext cx="464820" cy="615950"/>
          </a:xfrm>
          <a:custGeom>
            <a:avLst/>
            <a:gdLst/>
            <a:ahLst/>
            <a:cxnLst/>
            <a:rect l="l" t="t" r="r" b="b"/>
            <a:pathLst>
              <a:path w="464820" h="615950">
                <a:moveTo>
                  <a:pt x="426663" y="549063"/>
                </a:moveTo>
                <a:lnTo>
                  <a:pt x="15239" y="0"/>
                </a:lnTo>
                <a:lnTo>
                  <a:pt x="0" y="12191"/>
                </a:lnTo>
                <a:lnTo>
                  <a:pt x="411776" y="560228"/>
                </a:lnTo>
                <a:lnTo>
                  <a:pt x="426663" y="549063"/>
                </a:lnTo>
                <a:close/>
              </a:path>
              <a:path w="464820" h="615950">
                <a:moveTo>
                  <a:pt x="434339" y="600455"/>
                </a:moveTo>
                <a:lnTo>
                  <a:pt x="434339" y="559307"/>
                </a:lnTo>
                <a:lnTo>
                  <a:pt x="419099" y="569975"/>
                </a:lnTo>
                <a:lnTo>
                  <a:pt x="411776" y="560228"/>
                </a:lnTo>
                <a:lnTo>
                  <a:pt x="388619" y="577595"/>
                </a:lnTo>
                <a:lnTo>
                  <a:pt x="434339" y="600455"/>
                </a:lnTo>
                <a:close/>
              </a:path>
              <a:path w="464820" h="615950">
                <a:moveTo>
                  <a:pt x="434339" y="559307"/>
                </a:moveTo>
                <a:lnTo>
                  <a:pt x="426663" y="549063"/>
                </a:lnTo>
                <a:lnTo>
                  <a:pt x="411776" y="560228"/>
                </a:lnTo>
                <a:lnTo>
                  <a:pt x="419099" y="569975"/>
                </a:lnTo>
                <a:lnTo>
                  <a:pt x="434339" y="559307"/>
                </a:lnTo>
                <a:close/>
              </a:path>
              <a:path w="464820" h="615950">
                <a:moveTo>
                  <a:pt x="464819" y="615695"/>
                </a:moveTo>
                <a:lnTo>
                  <a:pt x="449579" y="531875"/>
                </a:lnTo>
                <a:lnTo>
                  <a:pt x="426663" y="549063"/>
                </a:lnTo>
                <a:lnTo>
                  <a:pt x="434339" y="559307"/>
                </a:lnTo>
                <a:lnTo>
                  <a:pt x="434339" y="600455"/>
                </a:lnTo>
                <a:lnTo>
                  <a:pt x="464819" y="615695"/>
                </a:lnTo>
                <a:close/>
              </a:path>
            </a:pathLst>
          </a:custGeom>
          <a:solidFill>
            <a:srgbClr val="98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612379" y="4337303"/>
            <a:ext cx="464820" cy="615950"/>
          </a:xfrm>
          <a:custGeom>
            <a:avLst/>
            <a:gdLst/>
            <a:ahLst/>
            <a:cxnLst/>
            <a:rect l="l" t="t" r="r" b="b"/>
            <a:pathLst>
              <a:path w="464820" h="615950">
                <a:moveTo>
                  <a:pt x="426663" y="549063"/>
                </a:moveTo>
                <a:lnTo>
                  <a:pt x="15239" y="0"/>
                </a:lnTo>
                <a:lnTo>
                  <a:pt x="0" y="12191"/>
                </a:lnTo>
                <a:lnTo>
                  <a:pt x="411776" y="560228"/>
                </a:lnTo>
                <a:lnTo>
                  <a:pt x="426663" y="549063"/>
                </a:lnTo>
                <a:close/>
              </a:path>
              <a:path w="464820" h="615950">
                <a:moveTo>
                  <a:pt x="434339" y="600455"/>
                </a:moveTo>
                <a:lnTo>
                  <a:pt x="434339" y="559307"/>
                </a:lnTo>
                <a:lnTo>
                  <a:pt x="419099" y="569975"/>
                </a:lnTo>
                <a:lnTo>
                  <a:pt x="411776" y="560228"/>
                </a:lnTo>
                <a:lnTo>
                  <a:pt x="388619" y="577595"/>
                </a:lnTo>
                <a:lnTo>
                  <a:pt x="434339" y="600455"/>
                </a:lnTo>
                <a:close/>
              </a:path>
              <a:path w="464820" h="615950">
                <a:moveTo>
                  <a:pt x="434339" y="559307"/>
                </a:moveTo>
                <a:lnTo>
                  <a:pt x="426663" y="549063"/>
                </a:lnTo>
                <a:lnTo>
                  <a:pt x="411776" y="560228"/>
                </a:lnTo>
                <a:lnTo>
                  <a:pt x="419099" y="569975"/>
                </a:lnTo>
                <a:lnTo>
                  <a:pt x="434339" y="559307"/>
                </a:lnTo>
                <a:close/>
              </a:path>
              <a:path w="464820" h="615950">
                <a:moveTo>
                  <a:pt x="464819" y="615695"/>
                </a:moveTo>
                <a:lnTo>
                  <a:pt x="449579" y="531875"/>
                </a:lnTo>
                <a:lnTo>
                  <a:pt x="426663" y="549063"/>
                </a:lnTo>
                <a:lnTo>
                  <a:pt x="434339" y="559307"/>
                </a:lnTo>
                <a:lnTo>
                  <a:pt x="434339" y="600455"/>
                </a:lnTo>
                <a:lnTo>
                  <a:pt x="464819" y="615695"/>
                </a:lnTo>
                <a:close/>
              </a:path>
            </a:pathLst>
          </a:custGeom>
          <a:solidFill>
            <a:srgbClr val="98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851137" y="2142925"/>
            <a:ext cx="2139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40" dirty="0">
                <a:solidFill>
                  <a:srgbClr val="009999"/>
                </a:solidFill>
                <a:latin typeface="Arial"/>
                <a:cs typeface="Arial"/>
              </a:rPr>
              <a:t>Φ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772400" y="19812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152399" y="0"/>
                </a:moveTo>
                <a:lnTo>
                  <a:pt x="147950" y="55013"/>
                </a:lnTo>
                <a:lnTo>
                  <a:pt x="135323" y="105160"/>
                </a:lnTo>
                <a:lnTo>
                  <a:pt x="115598" y="148868"/>
                </a:lnTo>
                <a:lnTo>
                  <a:pt x="89855" y="184562"/>
                </a:lnTo>
                <a:lnTo>
                  <a:pt x="59174" y="210669"/>
                </a:lnTo>
                <a:lnTo>
                  <a:pt x="12452" y="227843"/>
                </a:lnTo>
                <a:lnTo>
                  <a:pt x="0" y="228599"/>
                </a:lnTo>
              </a:path>
            </a:pathLst>
          </a:custGeom>
          <a:ln w="38099">
            <a:solidFill>
              <a:srgbClr val="0098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851137" y="4505124"/>
            <a:ext cx="2139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40" dirty="0">
                <a:solidFill>
                  <a:srgbClr val="009999"/>
                </a:solidFill>
                <a:latin typeface="Arial"/>
                <a:cs typeface="Arial"/>
              </a:rPr>
              <a:t>Φ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772400" y="4343400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152399" y="0"/>
                </a:moveTo>
                <a:lnTo>
                  <a:pt x="147950" y="55013"/>
                </a:lnTo>
                <a:lnTo>
                  <a:pt x="135323" y="105160"/>
                </a:lnTo>
                <a:lnTo>
                  <a:pt x="115598" y="148868"/>
                </a:lnTo>
                <a:lnTo>
                  <a:pt x="89855" y="184562"/>
                </a:lnTo>
                <a:lnTo>
                  <a:pt x="59174" y="210669"/>
                </a:lnTo>
                <a:lnTo>
                  <a:pt x="12452" y="227843"/>
                </a:lnTo>
                <a:lnTo>
                  <a:pt x="0" y="228599"/>
                </a:lnTo>
              </a:path>
            </a:pathLst>
          </a:custGeom>
          <a:ln w="38099">
            <a:solidFill>
              <a:srgbClr val="0098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24600" y="43434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24600" y="19812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399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8873740" y="1838125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871203" y="1728216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620000" y="4300727"/>
            <a:ext cx="1219200" cy="85725"/>
          </a:xfrm>
          <a:custGeom>
            <a:avLst/>
            <a:gdLst/>
            <a:ahLst/>
            <a:cxnLst/>
            <a:rect l="l" t="t" r="r" b="b"/>
            <a:pathLst>
              <a:path w="1219200" h="85725">
                <a:moveTo>
                  <a:pt x="1147571" y="56387"/>
                </a:moveTo>
                <a:lnTo>
                  <a:pt x="11475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147571" y="56387"/>
                </a:lnTo>
                <a:close/>
              </a:path>
              <a:path w="1219200" h="85725">
                <a:moveTo>
                  <a:pt x="1219199" y="42671"/>
                </a:moveTo>
                <a:lnTo>
                  <a:pt x="1133855" y="0"/>
                </a:lnTo>
                <a:lnTo>
                  <a:pt x="1133855" y="28955"/>
                </a:lnTo>
                <a:lnTo>
                  <a:pt x="1147571" y="28955"/>
                </a:lnTo>
                <a:lnTo>
                  <a:pt x="1147571" y="78485"/>
                </a:lnTo>
                <a:lnTo>
                  <a:pt x="1219199" y="42671"/>
                </a:lnTo>
                <a:close/>
              </a:path>
              <a:path w="1219200" h="85725">
                <a:moveTo>
                  <a:pt x="1147571" y="78485"/>
                </a:moveTo>
                <a:lnTo>
                  <a:pt x="1147571" y="56387"/>
                </a:lnTo>
                <a:lnTo>
                  <a:pt x="1133855" y="56387"/>
                </a:lnTo>
                <a:lnTo>
                  <a:pt x="1133855" y="85343"/>
                </a:lnTo>
                <a:lnTo>
                  <a:pt x="1147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841736" y="420032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839200" y="409041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620000" y="1938527"/>
            <a:ext cx="1219200" cy="85725"/>
          </a:xfrm>
          <a:custGeom>
            <a:avLst/>
            <a:gdLst/>
            <a:ahLst/>
            <a:cxnLst/>
            <a:rect l="l" t="t" r="r" b="b"/>
            <a:pathLst>
              <a:path w="1219200" h="85725">
                <a:moveTo>
                  <a:pt x="1147571" y="56387"/>
                </a:moveTo>
                <a:lnTo>
                  <a:pt x="11475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147571" y="56387"/>
                </a:lnTo>
                <a:close/>
              </a:path>
              <a:path w="1219200" h="85725">
                <a:moveTo>
                  <a:pt x="1219199" y="42671"/>
                </a:moveTo>
                <a:lnTo>
                  <a:pt x="1133855" y="0"/>
                </a:lnTo>
                <a:lnTo>
                  <a:pt x="1133855" y="28955"/>
                </a:lnTo>
                <a:lnTo>
                  <a:pt x="1147571" y="28955"/>
                </a:lnTo>
                <a:lnTo>
                  <a:pt x="1147571" y="78485"/>
                </a:lnTo>
                <a:lnTo>
                  <a:pt x="1219199" y="42671"/>
                </a:lnTo>
                <a:close/>
              </a:path>
              <a:path w="1219200" h="85725">
                <a:moveTo>
                  <a:pt x="1147571" y="78485"/>
                </a:moveTo>
                <a:lnTo>
                  <a:pt x="1147571" y="56387"/>
                </a:lnTo>
                <a:lnTo>
                  <a:pt x="1133855" y="56387"/>
                </a:lnTo>
                <a:lnTo>
                  <a:pt x="1133855" y="85343"/>
                </a:lnTo>
                <a:lnTo>
                  <a:pt x="1147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952488" y="2438400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114299" y="647699"/>
                </a:moveTo>
                <a:lnTo>
                  <a:pt x="0" y="647699"/>
                </a:lnTo>
                <a:lnTo>
                  <a:pt x="38099" y="722897"/>
                </a:lnTo>
                <a:lnTo>
                  <a:pt x="38099" y="665987"/>
                </a:lnTo>
                <a:lnTo>
                  <a:pt x="76199" y="665987"/>
                </a:lnTo>
                <a:lnTo>
                  <a:pt x="76199" y="724929"/>
                </a:lnTo>
                <a:lnTo>
                  <a:pt x="114299" y="647699"/>
                </a:lnTo>
                <a:close/>
              </a:path>
              <a:path w="114300" h="762000">
                <a:moveTo>
                  <a:pt x="76199" y="6476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647699"/>
                </a:lnTo>
                <a:lnTo>
                  <a:pt x="76199" y="647699"/>
                </a:lnTo>
                <a:close/>
              </a:path>
              <a:path w="114300" h="762000">
                <a:moveTo>
                  <a:pt x="76199" y="724929"/>
                </a:moveTo>
                <a:lnTo>
                  <a:pt x="76199" y="665987"/>
                </a:lnTo>
                <a:lnTo>
                  <a:pt x="38099" y="665987"/>
                </a:lnTo>
                <a:lnTo>
                  <a:pt x="38099" y="722897"/>
                </a:lnTo>
                <a:lnTo>
                  <a:pt x="57911" y="761999"/>
                </a:lnTo>
                <a:lnTo>
                  <a:pt x="76199" y="72492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479537" y="2904924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619745" y="3030678"/>
            <a:ext cx="24637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PQ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477000" y="2857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095488" y="838200"/>
            <a:ext cx="114300" cy="762000"/>
          </a:xfrm>
          <a:custGeom>
            <a:avLst/>
            <a:gdLst/>
            <a:ahLst/>
            <a:cxnLst/>
            <a:rect l="l" t="t" r="r" b="b"/>
            <a:pathLst>
              <a:path w="114300" h="762000">
                <a:moveTo>
                  <a:pt x="114299" y="114299"/>
                </a:moveTo>
                <a:lnTo>
                  <a:pt x="57911" y="0"/>
                </a:lnTo>
                <a:lnTo>
                  <a:pt x="0" y="114299"/>
                </a:lnTo>
                <a:lnTo>
                  <a:pt x="38099" y="114299"/>
                </a:lnTo>
                <a:lnTo>
                  <a:pt x="38099" y="94487"/>
                </a:lnTo>
                <a:lnTo>
                  <a:pt x="76199" y="94487"/>
                </a:lnTo>
                <a:lnTo>
                  <a:pt x="76199" y="114299"/>
                </a:lnTo>
                <a:lnTo>
                  <a:pt x="114299" y="114299"/>
                </a:lnTo>
                <a:close/>
              </a:path>
              <a:path w="114300" h="762000">
                <a:moveTo>
                  <a:pt x="76199" y="114299"/>
                </a:moveTo>
                <a:lnTo>
                  <a:pt x="76199" y="94487"/>
                </a:lnTo>
                <a:lnTo>
                  <a:pt x="38099" y="94487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762000">
                <a:moveTo>
                  <a:pt x="76199" y="761999"/>
                </a:moveTo>
                <a:lnTo>
                  <a:pt x="76199" y="114299"/>
                </a:lnTo>
                <a:lnTo>
                  <a:pt x="38099" y="114299"/>
                </a:lnTo>
                <a:lnTo>
                  <a:pt x="38099" y="761999"/>
                </a:lnTo>
                <a:lnTo>
                  <a:pt x="76199" y="761999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8232137" y="756085"/>
            <a:ext cx="37719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2700" b="1" baseline="15432" dirty="0">
                <a:solidFill>
                  <a:srgbClr val="009900"/>
                </a:solidFill>
                <a:latin typeface="Arial"/>
                <a:cs typeface="Arial"/>
              </a:rPr>
              <a:t>F</a:t>
            </a:r>
            <a:r>
              <a:rPr sz="1200" b="1" spc="-5" dirty="0">
                <a:solidFill>
                  <a:srgbClr val="0099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009900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229600" y="723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7909049" y="2676325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7915655" y="2604516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4">
                <a:moveTo>
                  <a:pt x="132587" y="114299"/>
                </a:moveTo>
                <a:lnTo>
                  <a:pt x="128015" y="108203"/>
                </a:lnTo>
                <a:lnTo>
                  <a:pt x="65531" y="0"/>
                </a:lnTo>
                <a:lnTo>
                  <a:pt x="4571" y="108203"/>
                </a:lnTo>
                <a:lnTo>
                  <a:pt x="0" y="114299"/>
                </a:lnTo>
                <a:lnTo>
                  <a:pt x="1523" y="123443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9539"/>
                </a:lnTo>
                <a:lnTo>
                  <a:pt x="28955" y="121919"/>
                </a:lnTo>
                <a:lnTo>
                  <a:pt x="51815" y="83127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3127"/>
                </a:lnTo>
                <a:lnTo>
                  <a:pt x="103631" y="121919"/>
                </a:lnTo>
                <a:lnTo>
                  <a:pt x="108203" y="129539"/>
                </a:lnTo>
                <a:lnTo>
                  <a:pt x="117347" y="131063"/>
                </a:lnTo>
                <a:lnTo>
                  <a:pt x="123443" y="126491"/>
                </a:lnTo>
                <a:lnTo>
                  <a:pt x="129539" y="123443"/>
                </a:lnTo>
                <a:lnTo>
                  <a:pt x="132587" y="114299"/>
                </a:lnTo>
                <a:close/>
              </a:path>
              <a:path w="132715" h="131444">
                <a:moveTo>
                  <a:pt x="80771" y="76199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76199"/>
                </a:lnTo>
                <a:lnTo>
                  <a:pt x="53339" y="76199"/>
                </a:lnTo>
                <a:lnTo>
                  <a:pt x="53339" y="36575"/>
                </a:lnTo>
                <a:lnTo>
                  <a:pt x="79247" y="36575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4">
                <a:moveTo>
                  <a:pt x="55898" y="76199"/>
                </a:moveTo>
                <a:lnTo>
                  <a:pt x="51815" y="76199"/>
                </a:lnTo>
                <a:lnTo>
                  <a:pt x="51815" y="83127"/>
                </a:lnTo>
                <a:lnTo>
                  <a:pt x="55898" y="76199"/>
                </a:lnTo>
                <a:close/>
              </a:path>
              <a:path w="132715" h="131444">
                <a:moveTo>
                  <a:pt x="79247" y="36575"/>
                </a:moveTo>
                <a:lnTo>
                  <a:pt x="53339" y="36575"/>
                </a:lnTo>
                <a:lnTo>
                  <a:pt x="66293" y="58558"/>
                </a:lnTo>
                <a:lnTo>
                  <a:pt x="79247" y="36575"/>
                </a:lnTo>
                <a:close/>
              </a:path>
              <a:path w="132715" h="131444">
                <a:moveTo>
                  <a:pt x="66293" y="58558"/>
                </a:moveTo>
                <a:lnTo>
                  <a:pt x="53339" y="36575"/>
                </a:lnTo>
                <a:lnTo>
                  <a:pt x="53339" y="76199"/>
                </a:lnTo>
                <a:lnTo>
                  <a:pt x="55898" y="76199"/>
                </a:lnTo>
                <a:lnTo>
                  <a:pt x="66293" y="58558"/>
                </a:lnTo>
                <a:close/>
              </a:path>
              <a:path w="132715" h="131444">
                <a:moveTo>
                  <a:pt x="76689" y="76199"/>
                </a:moveTo>
                <a:lnTo>
                  <a:pt x="66293" y="58558"/>
                </a:lnTo>
                <a:lnTo>
                  <a:pt x="55898" y="76199"/>
                </a:lnTo>
                <a:lnTo>
                  <a:pt x="76689" y="76199"/>
                </a:lnTo>
                <a:close/>
              </a:path>
              <a:path w="132715" h="131444">
                <a:moveTo>
                  <a:pt x="79247" y="76199"/>
                </a:moveTo>
                <a:lnTo>
                  <a:pt x="79247" y="36575"/>
                </a:lnTo>
                <a:lnTo>
                  <a:pt x="66293" y="58558"/>
                </a:lnTo>
                <a:lnTo>
                  <a:pt x="76689" y="76199"/>
                </a:lnTo>
                <a:lnTo>
                  <a:pt x="79247" y="76199"/>
                </a:lnTo>
                <a:close/>
              </a:path>
              <a:path w="132715" h="131444">
                <a:moveTo>
                  <a:pt x="80771" y="83127"/>
                </a:moveTo>
                <a:lnTo>
                  <a:pt x="80771" y="76199"/>
                </a:lnTo>
                <a:lnTo>
                  <a:pt x="76689" y="76199"/>
                </a:lnTo>
                <a:lnTo>
                  <a:pt x="80771" y="8312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8137649" y="4886124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144255" y="481431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8015" y="108203"/>
                </a:lnTo>
                <a:lnTo>
                  <a:pt x="65531" y="0"/>
                </a:lnTo>
                <a:lnTo>
                  <a:pt x="4571" y="108203"/>
                </a:lnTo>
                <a:lnTo>
                  <a:pt x="0" y="114299"/>
                </a:lnTo>
                <a:lnTo>
                  <a:pt x="1523" y="123443"/>
                </a:lnTo>
                <a:lnTo>
                  <a:pt x="9143" y="126491"/>
                </a:lnTo>
                <a:lnTo>
                  <a:pt x="15239" y="131063"/>
                </a:lnTo>
                <a:lnTo>
                  <a:pt x="24383" y="129539"/>
                </a:lnTo>
                <a:lnTo>
                  <a:pt x="28955" y="121919"/>
                </a:lnTo>
                <a:lnTo>
                  <a:pt x="51815" y="83127"/>
                </a:lnTo>
                <a:lnTo>
                  <a:pt x="51815" y="28955"/>
                </a:lnTo>
                <a:lnTo>
                  <a:pt x="80771" y="28955"/>
                </a:lnTo>
                <a:lnTo>
                  <a:pt x="80771" y="83127"/>
                </a:lnTo>
                <a:lnTo>
                  <a:pt x="103631" y="121919"/>
                </a:lnTo>
                <a:lnTo>
                  <a:pt x="108203" y="129539"/>
                </a:lnTo>
                <a:lnTo>
                  <a:pt x="117347" y="131063"/>
                </a:lnTo>
                <a:lnTo>
                  <a:pt x="123443" y="126491"/>
                </a:lnTo>
                <a:lnTo>
                  <a:pt x="129539" y="123443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1815" y="28955"/>
                </a:lnTo>
                <a:lnTo>
                  <a:pt x="51815" y="76199"/>
                </a:lnTo>
                <a:lnTo>
                  <a:pt x="53339" y="76199"/>
                </a:lnTo>
                <a:lnTo>
                  <a:pt x="53339" y="36575"/>
                </a:lnTo>
                <a:lnTo>
                  <a:pt x="79247" y="36575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5898" y="76199"/>
                </a:moveTo>
                <a:lnTo>
                  <a:pt x="51815" y="76199"/>
                </a:lnTo>
                <a:lnTo>
                  <a:pt x="51815" y="83127"/>
                </a:lnTo>
                <a:lnTo>
                  <a:pt x="55898" y="76199"/>
                </a:lnTo>
                <a:close/>
              </a:path>
              <a:path w="132715" h="131445">
                <a:moveTo>
                  <a:pt x="79247" y="36575"/>
                </a:moveTo>
                <a:lnTo>
                  <a:pt x="53339" y="36575"/>
                </a:lnTo>
                <a:lnTo>
                  <a:pt x="66293" y="58558"/>
                </a:lnTo>
                <a:lnTo>
                  <a:pt x="79247" y="36575"/>
                </a:lnTo>
                <a:close/>
              </a:path>
              <a:path w="132715" h="131445">
                <a:moveTo>
                  <a:pt x="66293" y="58558"/>
                </a:moveTo>
                <a:lnTo>
                  <a:pt x="53339" y="36575"/>
                </a:lnTo>
                <a:lnTo>
                  <a:pt x="53339" y="76199"/>
                </a:lnTo>
                <a:lnTo>
                  <a:pt x="55898" y="76199"/>
                </a:lnTo>
                <a:lnTo>
                  <a:pt x="66293" y="58558"/>
                </a:lnTo>
                <a:close/>
              </a:path>
              <a:path w="132715" h="131445">
                <a:moveTo>
                  <a:pt x="76689" y="76199"/>
                </a:moveTo>
                <a:lnTo>
                  <a:pt x="66293" y="58558"/>
                </a:lnTo>
                <a:lnTo>
                  <a:pt x="55898" y="76199"/>
                </a:lnTo>
                <a:lnTo>
                  <a:pt x="76689" y="76199"/>
                </a:lnTo>
                <a:close/>
              </a:path>
              <a:path w="132715" h="131445">
                <a:moveTo>
                  <a:pt x="79247" y="76199"/>
                </a:moveTo>
                <a:lnTo>
                  <a:pt x="79247" y="36575"/>
                </a:lnTo>
                <a:lnTo>
                  <a:pt x="66293" y="58558"/>
                </a:lnTo>
                <a:lnTo>
                  <a:pt x="76689" y="76199"/>
                </a:lnTo>
                <a:lnTo>
                  <a:pt x="79247" y="76199"/>
                </a:lnTo>
                <a:close/>
              </a:path>
              <a:path w="132715" h="131445">
                <a:moveTo>
                  <a:pt x="80771" y="83127"/>
                </a:moveTo>
                <a:lnTo>
                  <a:pt x="80771" y="76199"/>
                </a:lnTo>
                <a:lnTo>
                  <a:pt x="76689" y="76199"/>
                </a:lnTo>
                <a:lnTo>
                  <a:pt x="80771" y="8312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784337" y="38802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232133" y="30420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39" y="2813484"/>
            <a:ext cx="7194550" cy="504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1865">
              <a:lnSpc>
                <a:spcPts val="2065"/>
              </a:lnSpc>
            </a:pP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M =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sz="1800" b="1" spc="-30" dirty="0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 M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ipole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 M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00CC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CC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CC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5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3476424"/>
            <a:ext cx="8180070" cy="3141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31775" indent="-342900">
              <a:lnSpc>
                <a:spcPct val="100000"/>
              </a:lnSpc>
              <a:buAutoNum type="arabicParenR"/>
              <a:tabLst>
                <a:tab pos="355600" algn="l"/>
              </a:tabLst>
            </a:pP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oil</a:t>
            </a:r>
            <a:r>
              <a:rPr sz="1800" b="1" spc="-3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il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an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spc="-35" dirty="0">
                <a:solidFill>
                  <a:srgbClr val="CC00FF"/>
                </a:solidFill>
                <a:latin typeface="Arial"/>
                <a:cs typeface="Arial"/>
              </a:rPr>
              <a:t>k</a:t>
            </a:r>
            <a:r>
              <a:rPr sz="1800" b="1" spc="35" dirty="0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irec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(f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om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op</a:t>
            </a:r>
            <a:r>
              <a:rPr sz="1800" b="1" spc="1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CC00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sz="1800" b="1" spc="-20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spc="35" dirty="0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,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acc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ding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igu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)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ut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ax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oil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sh</a:t>
            </a:r>
            <a:r>
              <a:rPr sz="1800" b="1" spc="-25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35" dirty="0">
                <a:solidFill>
                  <a:srgbClr val="CC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sz="1800" b="1" spc="-2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do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tt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d lin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090"/>
              </a:spcBef>
              <a:buAutoNum type="arabicParenR"/>
              <a:tabLst>
                <a:tab pos="355600" algn="l"/>
              </a:tabLst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que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800" b="1" spc="-2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spc="3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al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ong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do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tt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(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acc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ding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x</a:t>
            </a:r>
            <a:r>
              <a:rPr sz="1800" b="1" spc="3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l’s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cr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4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354965" algn="l"/>
              </a:tabLst>
            </a:pP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3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)	If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6500"/>
                </a:solidFill>
                <a:latin typeface="Arial"/>
                <a:cs typeface="Arial"/>
              </a:rPr>
              <a:t>Φ</a:t>
            </a:r>
            <a:r>
              <a:rPr sz="1800" spc="-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0</a:t>
            </a:r>
            <a:r>
              <a:rPr sz="1800" b="1" spc="-375" dirty="0">
                <a:solidFill>
                  <a:srgbClr val="006500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n </a:t>
            </a:r>
            <a:r>
              <a:rPr sz="1800" b="1" spc="-16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006500"/>
                </a:solidFill>
                <a:latin typeface="Arial"/>
                <a:cs typeface="Arial"/>
              </a:rPr>
              <a:t>ז</a:t>
            </a:r>
            <a:r>
              <a:rPr sz="180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4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5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6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6038" y="5538395"/>
            <a:ext cx="36830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51529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90</a:t>
            </a:r>
            <a:r>
              <a:rPr sz="1800" b="1" spc="-375" dirty="0">
                <a:solidFill>
                  <a:srgbClr val="0000FF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 </a:t>
            </a:r>
            <a:r>
              <a:rPr sz="1800" b="1" spc="-1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</a:t>
            </a:r>
            <a:r>
              <a:rPr sz="1800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max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	i.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81077" y="5538395"/>
            <a:ext cx="149542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 </a:t>
            </a:r>
            <a:r>
              <a:rPr sz="1800" b="1" spc="-7" baseline="-23148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15" baseline="-23148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6031" y="5949137"/>
            <a:ext cx="7709534" cy="943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 B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r>
              <a:rPr sz="1800" b="1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baseline="23148" dirty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sz="1800" b="1" spc="-240" baseline="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FF0000"/>
                </a:solidFill>
                <a:latin typeface="Arial"/>
                <a:cs typeface="Arial"/>
              </a:rPr>
              <a:t>ז</a:t>
            </a:r>
            <a:r>
              <a:rPr sz="18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Nm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b</a:t>
            </a:r>
            <a:r>
              <a:rPr sz="1800" b="1" spc="10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35" dirty="0">
                <a:solidFill>
                  <a:srgbClr val="6500CC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rm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rq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ue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be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ny</a:t>
            </a:r>
            <a:r>
              <a:rPr sz="1800" b="1" spc="-2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loop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rres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spc="25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6500CC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f i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5738" y="2127685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62400" y="2705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95800" y="2705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69619" y="1981200"/>
            <a:ext cx="1676400" cy="609600"/>
          </a:xfrm>
          <a:custGeom>
            <a:avLst/>
            <a:gdLst/>
            <a:ahLst/>
            <a:cxnLst/>
            <a:rect l="l" t="t" r="r" b="b"/>
            <a:pathLst>
              <a:path w="1676400" h="609600">
                <a:moveTo>
                  <a:pt x="0" y="0"/>
                </a:moveTo>
                <a:lnTo>
                  <a:pt x="0" y="609599"/>
                </a:lnTo>
                <a:lnTo>
                  <a:pt x="1676399" y="609599"/>
                </a:lnTo>
                <a:lnTo>
                  <a:pt x="1676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69619" y="1981200"/>
            <a:ext cx="1676400" cy="609600"/>
          </a:xfrm>
          <a:custGeom>
            <a:avLst/>
            <a:gdLst/>
            <a:ahLst/>
            <a:cxnLst/>
            <a:rect l="l" t="t" r="r" b="b"/>
            <a:pathLst>
              <a:path w="1676400" h="609600">
                <a:moveTo>
                  <a:pt x="0" y="0"/>
                </a:moveTo>
                <a:lnTo>
                  <a:pt x="0" y="609599"/>
                </a:lnTo>
                <a:lnTo>
                  <a:pt x="1676399" y="609599"/>
                </a:lnTo>
                <a:lnTo>
                  <a:pt x="16763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84019" y="209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141219" y="209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9619" y="1981200"/>
            <a:ext cx="1676400" cy="6096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  <a:tabLst>
                <a:tab pos="1346835" algn="l"/>
              </a:tabLst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x	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38200" y="2069591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08019" y="1981200"/>
            <a:ext cx="1676400" cy="609600"/>
          </a:xfrm>
          <a:custGeom>
            <a:avLst/>
            <a:gdLst/>
            <a:ahLst/>
            <a:cxnLst/>
            <a:rect l="l" t="t" r="r" b="b"/>
            <a:pathLst>
              <a:path w="1676400" h="609600">
                <a:moveTo>
                  <a:pt x="0" y="0"/>
                </a:moveTo>
                <a:lnTo>
                  <a:pt x="0" y="609599"/>
                </a:lnTo>
                <a:lnTo>
                  <a:pt x="1676399" y="609599"/>
                </a:lnTo>
                <a:lnTo>
                  <a:pt x="1676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08019" y="1981200"/>
            <a:ext cx="1676400" cy="609600"/>
          </a:xfrm>
          <a:custGeom>
            <a:avLst/>
            <a:gdLst/>
            <a:ahLst/>
            <a:cxnLst/>
            <a:rect l="l" t="t" r="r" b="b"/>
            <a:pathLst>
              <a:path w="1676400" h="609600">
                <a:moveTo>
                  <a:pt x="0" y="0"/>
                </a:moveTo>
                <a:lnTo>
                  <a:pt x="0" y="609599"/>
                </a:lnTo>
                <a:lnTo>
                  <a:pt x="1676399" y="609599"/>
                </a:lnTo>
                <a:lnTo>
                  <a:pt x="16763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22420" y="209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9620" y="2095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208019" y="1981200"/>
            <a:ext cx="1676400" cy="6096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  <a:tabLst>
                <a:tab pos="299720" algn="l"/>
                <a:tab pos="790575" algn="l"/>
                <a:tab pos="1374140" algn="l"/>
              </a:tabLst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	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x	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276600" y="2145791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39215" y="607076"/>
            <a:ext cx="2762250" cy="69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>
              <a:lnSpc>
                <a:spcPct val="100000"/>
              </a:lnSpc>
            </a:pP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Torqu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2000" b="1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000" b="1" spc="-1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9211" y="1460173"/>
            <a:ext cx="21329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5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 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37406" y="1460173"/>
            <a:ext cx="59296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40" dirty="0">
                <a:solidFill>
                  <a:srgbClr val="659900"/>
                </a:solidFill>
                <a:latin typeface="Arial"/>
                <a:cs typeface="Arial"/>
              </a:rPr>
              <a:t>(</a:t>
            </a:r>
            <a:r>
              <a:rPr sz="1800" b="1" spc="35" dirty="0">
                <a:solidFill>
                  <a:srgbClr val="6599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her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u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nit</a:t>
            </a:r>
            <a:r>
              <a:rPr sz="1800" b="1" spc="1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6599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659900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rma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6599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op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828544" y="13716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4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4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4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4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4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4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4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4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971544" y="13716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4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4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4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4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4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4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4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4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8200" y="1409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0" y="1905000"/>
            <a:ext cx="0" cy="1371600"/>
          </a:xfrm>
          <a:custGeom>
            <a:avLst/>
            <a:gdLst/>
            <a:ahLst/>
            <a:cxnLst/>
            <a:rect l="l" t="t" r="r" b="b"/>
            <a:pathLst>
              <a:path h="1371600">
                <a:moveTo>
                  <a:pt x="0" y="0"/>
                </a:moveTo>
                <a:lnTo>
                  <a:pt x="0" y="1371599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12937" y="2125818"/>
            <a:ext cx="499109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0" y="44196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00800" y="3290315"/>
            <a:ext cx="762000" cy="1219200"/>
          </a:xfrm>
          <a:custGeom>
            <a:avLst/>
            <a:gdLst/>
            <a:ahLst/>
            <a:cxnLst/>
            <a:rect l="l" t="t" r="r" b="b"/>
            <a:pathLst>
              <a:path w="762000" h="1219200">
                <a:moveTo>
                  <a:pt x="761999" y="1028699"/>
                </a:moveTo>
                <a:lnTo>
                  <a:pt x="761999" y="0"/>
                </a:lnTo>
                <a:lnTo>
                  <a:pt x="190499" y="0"/>
                </a:lnTo>
                <a:lnTo>
                  <a:pt x="0" y="190499"/>
                </a:lnTo>
                <a:lnTo>
                  <a:pt x="0" y="1219199"/>
                </a:lnTo>
                <a:lnTo>
                  <a:pt x="571499" y="1219199"/>
                </a:lnTo>
                <a:lnTo>
                  <a:pt x="761999" y="1028699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00800" y="3290315"/>
            <a:ext cx="762000" cy="190500"/>
          </a:xfrm>
          <a:custGeom>
            <a:avLst/>
            <a:gdLst/>
            <a:ahLst/>
            <a:cxnLst/>
            <a:rect l="l" t="t" r="r" b="b"/>
            <a:pathLst>
              <a:path w="762000" h="190500">
                <a:moveTo>
                  <a:pt x="761999" y="0"/>
                </a:moveTo>
                <a:lnTo>
                  <a:pt x="190499" y="0"/>
                </a:lnTo>
                <a:lnTo>
                  <a:pt x="0" y="190499"/>
                </a:lnTo>
                <a:lnTo>
                  <a:pt x="571499" y="190499"/>
                </a:lnTo>
                <a:lnTo>
                  <a:pt x="761999" y="0"/>
                </a:lnTo>
                <a:close/>
              </a:path>
            </a:pathLst>
          </a:custGeom>
          <a:solidFill>
            <a:srgbClr val="AAAA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72300" y="3290315"/>
            <a:ext cx="190500" cy="1219200"/>
          </a:xfrm>
          <a:custGeom>
            <a:avLst/>
            <a:gdLst/>
            <a:ahLst/>
            <a:cxnLst/>
            <a:rect l="l" t="t" r="r" b="b"/>
            <a:pathLst>
              <a:path w="190500" h="1219200">
                <a:moveTo>
                  <a:pt x="190499" y="1028699"/>
                </a:moveTo>
                <a:lnTo>
                  <a:pt x="190499" y="0"/>
                </a:lnTo>
                <a:lnTo>
                  <a:pt x="0" y="190499"/>
                </a:lnTo>
                <a:lnTo>
                  <a:pt x="0" y="1219199"/>
                </a:lnTo>
                <a:lnTo>
                  <a:pt x="190499" y="1028699"/>
                </a:lnTo>
                <a:close/>
              </a:path>
            </a:pathLst>
          </a:custGeom>
          <a:solidFill>
            <a:srgbClr val="7979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53200" y="32766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304799" y="0"/>
                </a:moveTo>
                <a:lnTo>
                  <a:pt x="0" y="0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86600" y="33528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1066799"/>
                </a:moveTo>
                <a:lnTo>
                  <a:pt x="0" y="0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77000" y="3352800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10400" y="3442715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1066799"/>
                </a:moveTo>
                <a:lnTo>
                  <a:pt x="0" y="0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00800" y="3429000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250937" y="3223440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486400" y="3200400"/>
            <a:ext cx="685800" cy="1371600"/>
          </a:xfrm>
          <a:custGeom>
            <a:avLst/>
            <a:gdLst/>
            <a:ahLst/>
            <a:cxnLst/>
            <a:rect l="l" t="t" r="r" b="b"/>
            <a:pathLst>
              <a:path w="685800" h="1371600">
                <a:moveTo>
                  <a:pt x="607470" y="1369331"/>
                </a:moveTo>
                <a:lnTo>
                  <a:pt x="607470" y="2268"/>
                </a:lnTo>
                <a:lnTo>
                  <a:pt x="600455" y="0"/>
                </a:lnTo>
                <a:lnTo>
                  <a:pt x="85343" y="0"/>
                </a:lnTo>
                <a:lnTo>
                  <a:pt x="58326" y="34893"/>
                </a:lnTo>
                <a:lnTo>
                  <a:pt x="46075" y="76411"/>
                </a:lnTo>
                <a:lnTo>
                  <a:pt x="34893" y="132112"/>
                </a:lnTo>
                <a:lnTo>
                  <a:pt x="24955" y="200596"/>
                </a:lnTo>
                <a:lnTo>
                  <a:pt x="20507" y="239195"/>
                </a:lnTo>
                <a:lnTo>
                  <a:pt x="16434" y="280464"/>
                </a:lnTo>
                <a:lnTo>
                  <a:pt x="12760" y="324230"/>
                </a:lnTo>
                <a:lnTo>
                  <a:pt x="9505" y="370318"/>
                </a:lnTo>
                <a:lnTo>
                  <a:pt x="6691" y="418552"/>
                </a:lnTo>
                <a:lnTo>
                  <a:pt x="4340" y="468758"/>
                </a:lnTo>
                <a:lnTo>
                  <a:pt x="2474" y="520760"/>
                </a:lnTo>
                <a:lnTo>
                  <a:pt x="1114" y="574384"/>
                </a:lnTo>
                <a:lnTo>
                  <a:pt x="282" y="629456"/>
                </a:lnTo>
                <a:lnTo>
                  <a:pt x="0" y="685799"/>
                </a:lnTo>
                <a:lnTo>
                  <a:pt x="282" y="742143"/>
                </a:lnTo>
                <a:lnTo>
                  <a:pt x="1114" y="797215"/>
                </a:lnTo>
                <a:lnTo>
                  <a:pt x="2474" y="850839"/>
                </a:lnTo>
                <a:lnTo>
                  <a:pt x="4340" y="902841"/>
                </a:lnTo>
                <a:lnTo>
                  <a:pt x="6691" y="953047"/>
                </a:lnTo>
                <a:lnTo>
                  <a:pt x="9505" y="1001281"/>
                </a:lnTo>
                <a:lnTo>
                  <a:pt x="12760" y="1047369"/>
                </a:lnTo>
                <a:lnTo>
                  <a:pt x="16434" y="1091135"/>
                </a:lnTo>
                <a:lnTo>
                  <a:pt x="20507" y="1132404"/>
                </a:lnTo>
                <a:lnTo>
                  <a:pt x="24955" y="1171003"/>
                </a:lnTo>
                <a:lnTo>
                  <a:pt x="34893" y="1239487"/>
                </a:lnTo>
                <a:lnTo>
                  <a:pt x="46075" y="1295188"/>
                </a:lnTo>
                <a:lnTo>
                  <a:pt x="58326" y="1336706"/>
                </a:lnTo>
                <a:lnTo>
                  <a:pt x="78329" y="1369331"/>
                </a:lnTo>
                <a:lnTo>
                  <a:pt x="85343" y="1371599"/>
                </a:lnTo>
                <a:lnTo>
                  <a:pt x="600455" y="1371599"/>
                </a:lnTo>
                <a:lnTo>
                  <a:pt x="607470" y="1369331"/>
                </a:lnTo>
                <a:close/>
              </a:path>
              <a:path w="685800" h="1371600">
                <a:moveTo>
                  <a:pt x="685799" y="685799"/>
                </a:moveTo>
                <a:lnTo>
                  <a:pt x="685517" y="629456"/>
                </a:lnTo>
                <a:lnTo>
                  <a:pt x="684685" y="574384"/>
                </a:lnTo>
                <a:lnTo>
                  <a:pt x="683325" y="520760"/>
                </a:lnTo>
                <a:lnTo>
                  <a:pt x="681459" y="468758"/>
                </a:lnTo>
                <a:lnTo>
                  <a:pt x="679108" y="418552"/>
                </a:lnTo>
                <a:lnTo>
                  <a:pt x="676294" y="370318"/>
                </a:lnTo>
                <a:lnTo>
                  <a:pt x="673039" y="324230"/>
                </a:lnTo>
                <a:lnTo>
                  <a:pt x="669365" y="280464"/>
                </a:lnTo>
                <a:lnTo>
                  <a:pt x="665292" y="239195"/>
                </a:lnTo>
                <a:lnTo>
                  <a:pt x="660844" y="200596"/>
                </a:lnTo>
                <a:lnTo>
                  <a:pt x="650906" y="132112"/>
                </a:lnTo>
                <a:lnTo>
                  <a:pt x="639724" y="76411"/>
                </a:lnTo>
                <a:lnTo>
                  <a:pt x="627473" y="34893"/>
                </a:lnTo>
                <a:lnTo>
                  <a:pt x="614325" y="8956"/>
                </a:lnTo>
                <a:lnTo>
                  <a:pt x="614325" y="1362643"/>
                </a:lnTo>
                <a:lnTo>
                  <a:pt x="633722" y="1317807"/>
                </a:lnTo>
                <a:lnTo>
                  <a:pt x="645460" y="1269023"/>
                </a:lnTo>
                <a:lnTo>
                  <a:pt x="656041" y="1206755"/>
                </a:lnTo>
                <a:lnTo>
                  <a:pt x="665292" y="1132404"/>
                </a:lnTo>
                <a:lnTo>
                  <a:pt x="669365" y="1091135"/>
                </a:lnTo>
                <a:lnTo>
                  <a:pt x="673039" y="1047369"/>
                </a:lnTo>
                <a:lnTo>
                  <a:pt x="676294" y="1001281"/>
                </a:lnTo>
                <a:lnTo>
                  <a:pt x="679108" y="953047"/>
                </a:lnTo>
                <a:lnTo>
                  <a:pt x="681459" y="902841"/>
                </a:lnTo>
                <a:lnTo>
                  <a:pt x="683325" y="850839"/>
                </a:lnTo>
                <a:lnTo>
                  <a:pt x="684685" y="797215"/>
                </a:lnTo>
                <a:lnTo>
                  <a:pt x="685517" y="742143"/>
                </a:lnTo>
                <a:lnTo>
                  <a:pt x="685799" y="6857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99988" y="3200400"/>
            <a:ext cx="172720" cy="1371600"/>
          </a:xfrm>
          <a:custGeom>
            <a:avLst/>
            <a:gdLst/>
            <a:ahLst/>
            <a:cxnLst/>
            <a:rect l="l" t="t" r="r" b="b"/>
            <a:pathLst>
              <a:path w="172720" h="1371600">
                <a:moveTo>
                  <a:pt x="93882" y="1369331"/>
                </a:moveTo>
                <a:lnTo>
                  <a:pt x="93882" y="2268"/>
                </a:lnTo>
                <a:lnTo>
                  <a:pt x="86867" y="0"/>
                </a:lnTo>
                <a:lnTo>
                  <a:pt x="79842" y="2268"/>
                </a:lnTo>
                <a:lnTo>
                  <a:pt x="59692" y="34893"/>
                </a:lnTo>
                <a:lnTo>
                  <a:pt x="47269" y="76411"/>
                </a:lnTo>
                <a:lnTo>
                  <a:pt x="35881" y="132112"/>
                </a:lnTo>
                <a:lnTo>
                  <a:pt x="25717" y="200596"/>
                </a:lnTo>
                <a:lnTo>
                  <a:pt x="21155" y="239195"/>
                </a:lnTo>
                <a:lnTo>
                  <a:pt x="16971" y="280464"/>
                </a:lnTo>
                <a:lnTo>
                  <a:pt x="13189" y="324230"/>
                </a:lnTo>
                <a:lnTo>
                  <a:pt x="9834" y="370318"/>
                </a:lnTo>
                <a:lnTo>
                  <a:pt x="6929" y="418552"/>
                </a:lnTo>
                <a:lnTo>
                  <a:pt x="4498" y="468758"/>
                </a:lnTo>
                <a:lnTo>
                  <a:pt x="2566" y="520760"/>
                </a:lnTo>
                <a:lnTo>
                  <a:pt x="1156" y="574384"/>
                </a:lnTo>
                <a:lnTo>
                  <a:pt x="293" y="629456"/>
                </a:lnTo>
                <a:lnTo>
                  <a:pt x="0" y="685799"/>
                </a:lnTo>
                <a:lnTo>
                  <a:pt x="293" y="742143"/>
                </a:lnTo>
                <a:lnTo>
                  <a:pt x="1156" y="797215"/>
                </a:lnTo>
                <a:lnTo>
                  <a:pt x="2566" y="850839"/>
                </a:lnTo>
                <a:lnTo>
                  <a:pt x="4498" y="902841"/>
                </a:lnTo>
                <a:lnTo>
                  <a:pt x="6929" y="953047"/>
                </a:lnTo>
                <a:lnTo>
                  <a:pt x="9834" y="1001281"/>
                </a:lnTo>
                <a:lnTo>
                  <a:pt x="13189" y="1047369"/>
                </a:lnTo>
                <a:lnTo>
                  <a:pt x="16971" y="1091135"/>
                </a:lnTo>
                <a:lnTo>
                  <a:pt x="21155" y="1132404"/>
                </a:lnTo>
                <a:lnTo>
                  <a:pt x="25717" y="1171003"/>
                </a:lnTo>
                <a:lnTo>
                  <a:pt x="35881" y="1239487"/>
                </a:lnTo>
                <a:lnTo>
                  <a:pt x="47269" y="1295188"/>
                </a:lnTo>
                <a:lnTo>
                  <a:pt x="59692" y="1336706"/>
                </a:lnTo>
                <a:lnTo>
                  <a:pt x="79842" y="1369331"/>
                </a:lnTo>
                <a:lnTo>
                  <a:pt x="86867" y="1371599"/>
                </a:lnTo>
                <a:lnTo>
                  <a:pt x="93882" y="1369331"/>
                </a:lnTo>
                <a:close/>
              </a:path>
              <a:path w="172720" h="1371600">
                <a:moveTo>
                  <a:pt x="172211" y="685799"/>
                </a:moveTo>
                <a:lnTo>
                  <a:pt x="171929" y="629456"/>
                </a:lnTo>
                <a:lnTo>
                  <a:pt x="171097" y="574384"/>
                </a:lnTo>
                <a:lnTo>
                  <a:pt x="169737" y="520760"/>
                </a:lnTo>
                <a:lnTo>
                  <a:pt x="167871" y="468758"/>
                </a:lnTo>
                <a:lnTo>
                  <a:pt x="165520" y="418552"/>
                </a:lnTo>
                <a:lnTo>
                  <a:pt x="162706" y="370318"/>
                </a:lnTo>
                <a:lnTo>
                  <a:pt x="159451" y="324230"/>
                </a:lnTo>
                <a:lnTo>
                  <a:pt x="155777" y="280464"/>
                </a:lnTo>
                <a:lnTo>
                  <a:pt x="151704" y="239195"/>
                </a:lnTo>
                <a:lnTo>
                  <a:pt x="147256" y="200596"/>
                </a:lnTo>
                <a:lnTo>
                  <a:pt x="137318" y="132112"/>
                </a:lnTo>
                <a:lnTo>
                  <a:pt x="126136" y="76411"/>
                </a:lnTo>
                <a:lnTo>
                  <a:pt x="113885" y="34893"/>
                </a:lnTo>
                <a:lnTo>
                  <a:pt x="100737" y="8956"/>
                </a:lnTo>
                <a:lnTo>
                  <a:pt x="100737" y="1362643"/>
                </a:lnTo>
                <a:lnTo>
                  <a:pt x="120134" y="1317807"/>
                </a:lnTo>
                <a:lnTo>
                  <a:pt x="131872" y="1269023"/>
                </a:lnTo>
                <a:lnTo>
                  <a:pt x="142453" y="1206755"/>
                </a:lnTo>
                <a:lnTo>
                  <a:pt x="151704" y="1132404"/>
                </a:lnTo>
                <a:lnTo>
                  <a:pt x="155777" y="1091135"/>
                </a:lnTo>
                <a:lnTo>
                  <a:pt x="159451" y="1047369"/>
                </a:lnTo>
                <a:lnTo>
                  <a:pt x="162706" y="1001281"/>
                </a:lnTo>
                <a:lnTo>
                  <a:pt x="165520" y="953047"/>
                </a:lnTo>
                <a:lnTo>
                  <a:pt x="167871" y="902841"/>
                </a:lnTo>
                <a:lnTo>
                  <a:pt x="169737" y="850839"/>
                </a:lnTo>
                <a:lnTo>
                  <a:pt x="171097" y="797215"/>
                </a:lnTo>
                <a:lnTo>
                  <a:pt x="171929" y="742143"/>
                </a:lnTo>
                <a:lnTo>
                  <a:pt x="172211" y="685799"/>
                </a:lnTo>
                <a:close/>
              </a:path>
            </a:pathLst>
          </a:custGeom>
          <a:solidFill>
            <a:srgbClr val="FF31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6400" y="3200400"/>
            <a:ext cx="685800" cy="1371600"/>
          </a:xfrm>
          <a:custGeom>
            <a:avLst/>
            <a:gdLst/>
            <a:ahLst/>
            <a:cxnLst/>
            <a:rect l="l" t="t" r="r" b="b"/>
            <a:pathLst>
              <a:path w="685800" h="1371600">
                <a:moveTo>
                  <a:pt x="685799" y="685799"/>
                </a:moveTo>
                <a:lnTo>
                  <a:pt x="685517" y="629456"/>
                </a:lnTo>
                <a:lnTo>
                  <a:pt x="684685" y="574384"/>
                </a:lnTo>
                <a:lnTo>
                  <a:pt x="683325" y="520760"/>
                </a:lnTo>
                <a:lnTo>
                  <a:pt x="681459" y="468758"/>
                </a:lnTo>
                <a:lnTo>
                  <a:pt x="679108" y="418552"/>
                </a:lnTo>
                <a:lnTo>
                  <a:pt x="676294" y="370318"/>
                </a:lnTo>
                <a:lnTo>
                  <a:pt x="673039" y="324230"/>
                </a:lnTo>
                <a:lnTo>
                  <a:pt x="669365" y="280464"/>
                </a:lnTo>
                <a:lnTo>
                  <a:pt x="665292" y="239195"/>
                </a:lnTo>
                <a:lnTo>
                  <a:pt x="660844" y="200596"/>
                </a:lnTo>
                <a:lnTo>
                  <a:pt x="650906" y="132112"/>
                </a:lnTo>
                <a:lnTo>
                  <a:pt x="639724" y="76411"/>
                </a:lnTo>
                <a:lnTo>
                  <a:pt x="627473" y="34893"/>
                </a:lnTo>
                <a:lnTo>
                  <a:pt x="607470" y="2268"/>
                </a:lnTo>
                <a:lnTo>
                  <a:pt x="600455" y="0"/>
                </a:lnTo>
                <a:lnTo>
                  <a:pt x="85343" y="0"/>
                </a:lnTo>
                <a:lnTo>
                  <a:pt x="58326" y="34893"/>
                </a:lnTo>
                <a:lnTo>
                  <a:pt x="46075" y="76411"/>
                </a:lnTo>
                <a:lnTo>
                  <a:pt x="34893" y="132112"/>
                </a:lnTo>
                <a:lnTo>
                  <a:pt x="24955" y="200596"/>
                </a:lnTo>
                <a:lnTo>
                  <a:pt x="20507" y="239195"/>
                </a:lnTo>
                <a:lnTo>
                  <a:pt x="16434" y="280464"/>
                </a:lnTo>
                <a:lnTo>
                  <a:pt x="12760" y="324230"/>
                </a:lnTo>
                <a:lnTo>
                  <a:pt x="9505" y="370318"/>
                </a:lnTo>
                <a:lnTo>
                  <a:pt x="6691" y="418552"/>
                </a:lnTo>
                <a:lnTo>
                  <a:pt x="4340" y="468758"/>
                </a:lnTo>
                <a:lnTo>
                  <a:pt x="2474" y="520760"/>
                </a:lnTo>
                <a:lnTo>
                  <a:pt x="1114" y="574384"/>
                </a:lnTo>
                <a:lnTo>
                  <a:pt x="282" y="629456"/>
                </a:lnTo>
                <a:lnTo>
                  <a:pt x="0" y="685799"/>
                </a:lnTo>
                <a:lnTo>
                  <a:pt x="282" y="742143"/>
                </a:lnTo>
                <a:lnTo>
                  <a:pt x="1114" y="797215"/>
                </a:lnTo>
                <a:lnTo>
                  <a:pt x="2474" y="850839"/>
                </a:lnTo>
                <a:lnTo>
                  <a:pt x="4340" y="902841"/>
                </a:lnTo>
                <a:lnTo>
                  <a:pt x="6691" y="953047"/>
                </a:lnTo>
                <a:lnTo>
                  <a:pt x="9505" y="1001281"/>
                </a:lnTo>
                <a:lnTo>
                  <a:pt x="12760" y="1047369"/>
                </a:lnTo>
                <a:lnTo>
                  <a:pt x="16434" y="1091135"/>
                </a:lnTo>
                <a:lnTo>
                  <a:pt x="20507" y="1132404"/>
                </a:lnTo>
                <a:lnTo>
                  <a:pt x="24955" y="1171003"/>
                </a:lnTo>
                <a:lnTo>
                  <a:pt x="34893" y="1239487"/>
                </a:lnTo>
                <a:lnTo>
                  <a:pt x="46075" y="1295188"/>
                </a:lnTo>
                <a:lnTo>
                  <a:pt x="58326" y="1336706"/>
                </a:lnTo>
                <a:lnTo>
                  <a:pt x="78329" y="1369331"/>
                </a:lnTo>
                <a:lnTo>
                  <a:pt x="85343" y="1371599"/>
                </a:lnTo>
                <a:lnTo>
                  <a:pt x="600455" y="1371599"/>
                </a:lnTo>
                <a:lnTo>
                  <a:pt x="627473" y="1336706"/>
                </a:lnTo>
                <a:lnTo>
                  <a:pt x="639724" y="1295188"/>
                </a:lnTo>
                <a:lnTo>
                  <a:pt x="650906" y="1239487"/>
                </a:lnTo>
                <a:lnTo>
                  <a:pt x="660844" y="1171003"/>
                </a:lnTo>
                <a:lnTo>
                  <a:pt x="665292" y="1132404"/>
                </a:lnTo>
                <a:lnTo>
                  <a:pt x="669365" y="1091135"/>
                </a:lnTo>
                <a:lnTo>
                  <a:pt x="673039" y="1047369"/>
                </a:lnTo>
                <a:lnTo>
                  <a:pt x="676294" y="1001281"/>
                </a:lnTo>
                <a:lnTo>
                  <a:pt x="679108" y="953047"/>
                </a:lnTo>
                <a:lnTo>
                  <a:pt x="681459" y="902841"/>
                </a:lnTo>
                <a:lnTo>
                  <a:pt x="683325" y="850839"/>
                </a:lnTo>
                <a:lnTo>
                  <a:pt x="684685" y="797215"/>
                </a:lnTo>
                <a:lnTo>
                  <a:pt x="685517" y="742143"/>
                </a:lnTo>
                <a:lnTo>
                  <a:pt x="685799" y="6857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99988" y="3200400"/>
            <a:ext cx="86995" cy="1371600"/>
          </a:xfrm>
          <a:custGeom>
            <a:avLst/>
            <a:gdLst/>
            <a:ahLst/>
            <a:cxnLst/>
            <a:rect l="l" t="t" r="r" b="b"/>
            <a:pathLst>
              <a:path w="86995" h="1371600">
                <a:moveTo>
                  <a:pt x="86867" y="0"/>
                </a:moveTo>
                <a:lnTo>
                  <a:pt x="59692" y="34893"/>
                </a:lnTo>
                <a:lnTo>
                  <a:pt x="47269" y="76411"/>
                </a:lnTo>
                <a:lnTo>
                  <a:pt x="35881" y="132112"/>
                </a:lnTo>
                <a:lnTo>
                  <a:pt x="25717" y="200596"/>
                </a:lnTo>
                <a:lnTo>
                  <a:pt x="21155" y="239195"/>
                </a:lnTo>
                <a:lnTo>
                  <a:pt x="16971" y="280464"/>
                </a:lnTo>
                <a:lnTo>
                  <a:pt x="13189" y="324230"/>
                </a:lnTo>
                <a:lnTo>
                  <a:pt x="9834" y="370318"/>
                </a:lnTo>
                <a:lnTo>
                  <a:pt x="6929" y="418552"/>
                </a:lnTo>
                <a:lnTo>
                  <a:pt x="4498" y="468758"/>
                </a:lnTo>
                <a:lnTo>
                  <a:pt x="2566" y="520760"/>
                </a:lnTo>
                <a:lnTo>
                  <a:pt x="1156" y="574384"/>
                </a:lnTo>
                <a:lnTo>
                  <a:pt x="293" y="629456"/>
                </a:lnTo>
                <a:lnTo>
                  <a:pt x="0" y="685799"/>
                </a:lnTo>
                <a:lnTo>
                  <a:pt x="293" y="742143"/>
                </a:lnTo>
                <a:lnTo>
                  <a:pt x="1156" y="797215"/>
                </a:lnTo>
                <a:lnTo>
                  <a:pt x="2566" y="850839"/>
                </a:lnTo>
                <a:lnTo>
                  <a:pt x="4498" y="902841"/>
                </a:lnTo>
                <a:lnTo>
                  <a:pt x="6929" y="953047"/>
                </a:lnTo>
                <a:lnTo>
                  <a:pt x="9834" y="1001281"/>
                </a:lnTo>
                <a:lnTo>
                  <a:pt x="13189" y="1047369"/>
                </a:lnTo>
                <a:lnTo>
                  <a:pt x="16971" y="1091135"/>
                </a:lnTo>
                <a:lnTo>
                  <a:pt x="21155" y="1132404"/>
                </a:lnTo>
                <a:lnTo>
                  <a:pt x="25717" y="1171003"/>
                </a:lnTo>
                <a:lnTo>
                  <a:pt x="35881" y="1239487"/>
                </a:lnTo>
                <a:lnTo>
                  <a:pt x="47269" y="1295188"/>
                </a:lnTo>
                <a:lnTo>
                  <a:pt x="59692" y="1336706"/>
                </a:lnTo>
                <a:lnTo>
                  <a:pt x="79842" y="1369331"/>
                </a:lnTo>
                <a:lnTo>
                  <a:pt x="86867" y="13715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467600" y="3200400"/>
            <a:ext cx="685800" cy="1371600"/>
          </a:xfrm>
          <a:custGeom>
            <a:avLst/>
            <a:gdLst/>
            <a:ahLst/>
            <a:cxnLst/>
            <a:rect l="l" t="t" r="r" b="b"/>
            <a:pathLst>
              <a:path w="685800" h="1371600">
                <a:moveTo>
                  <a:pt x="71474" y="1362643"/>
                </a:moveTo>
                <a:lnTo>
                  <a:pt x="71474" y="8956"/>
                </a:lnTo>
                <a:lnTo>
                  <a:pt x="64799" y="19889"/>
                </a:lnTo>
                <a:lnTo>
                  <a:pt x="46075" y="76411"/>
                </a:lnTo>
                <a:lnTo>
                  <a:pt x="34893" y="132112"/>
                </a:lnTo>
                <a:lnTo>
                  <a:pt x="24955" y="200596"/>
                </a:lnTo>
                <a:lnTo>
                  <a:pt x="20507" y="239195"/>
                </a:lnTo>
                <a:lnTo>
                  <a:pt x="16434" y="280464"/>
                </a:lnTo>
                <a:lnTo>
                  <a:pt x="12760" y="324230"/>
                </a:lnTo>
                <a:lnTo>
                  <a:pt x="9505" y="370318"/>
                </a:lnTo>
                <a:lnTo>
                  <a:pt x="6691" y="418552"/>
                </a:lnTo>
                <a:lnTo>
                  <a:pt x="4340" y="468758"/>
                </a:lnTo>
                <a:lnTo>
                  <a:pt x="2474" y="520760"/>
                </a:lnTo>
                <a:lnTo>
                  <a:pt x="1114" y="574384"/>
                </a:lnTo>
                <a:lnTo>
                  <a:pt x="282" y="629456"/>
                </a:lnTo>
                <a:lnTo>
                  <a:pt x="0" y="685799"/>
                </a:lnTo>
                <a:lnTo>
                  <a:pt x="282" y="742143"/>
                </a:lnTo>
                <a:lnTo>
                  <a:pt x="1114" y="797215"/>
                </a:lnTo>
                <a:lnTo>
                  <a:pt x="2474" y="850839"/>
                </a:lnTo>
                <a:lnTo>
                  <a:pt x="4340" y="902841"/>
                </a:lnTo>
                <a:lnTo>
                  <a:pt x="6691" y="953047"/>
                </a:lnTo>
                <a:lnTo>
                  <a:pt x="9505" y="1001281"/>
                </a:lnTo>
                <a:lnTo>
                  <a:pt x="12760" y="1047369"/>
                </a:lnTo>
                <a:lnTo>
                  <a:pt x="16434" y="1091135"/>
                </a:lnTo>
                <a:lnTo>
                  <a:pt x="20507" y="1132404"/>
                </a:lnTo>
                <a:lnTo>
                  <a:pt x="24955" y="1171003"/>
                </a:lnTo>
                <a:lnTo>
                  <a:pt x="34893" y="1239487"/>
                </a:lnTo>
                <a:lnTo>
                  <a:pt x="46075" y="1295188"/>
                </a:lnTo>
                <a:lnTo>
                  <a:pt x="58326" y="1336706"/>
                </a:lnTo>
                <a:lnTo>
                  <a:pt x="71474" y="1362643"/>
                </a:lnTo>
                <a:close/>
              </a:path>
              <a:path w="685800" h="1371600">
                <a:moveTo>
                  <a:pt x="600455" y="1371599"/>
                </a:moveTo>
                <a:lnTo>
                  <a:pt x="600455" y="0"/>
                </a:lnTo>
                <a:lnTo>
                  <a:pt x="85343" y="0"/>
                </a:lnTo>
                <a:lnTo>
                  <a:pt x="78329" y="2268"/>
                </a:lnTo>
                <a:lnTo>
                  <a:pt x="78329" y="1369331"/>
                </a:lnTo>
                <a:lnTo>
                  <a:pt x="85343" y="1371599"/>
                </a:lnTo>
                <a:lnTo>
                  <a:pt x="600455" y="1371599"/>
                </a:lnTo>
                <a:close/>
              </a:path>
              <a:path w="685800" h="1371600">
                <a:moveTo>
                  <a:pt x="685799" y="685799"/>
                </a:moveTo>
                <a:lnTo>
                  <a:pt x="685517" y="629456"/>
                </a:lnTo>
                <a:lnTo>
                  <a:pt x="684685" y="574384"/>
                </a:lnTo>
                <a:lnTo>
                  <a:pt x="683325" y="520760"/>
                </a:lnTo>
                <a:lnTo>
                  <a:pt x="681459" y="468758"/>
                </a:lnTo>
                <a:lnTo>
                  <a:pt x="679108" y="418552"/>
                </a:lnTo>
                <a:lnTo>
                  <a:pt x="676294" y="370318"/>
                </a:lnTo>
                <a:lnTo>
                  <a:pt x="673039" y="324230"/>
                </a:lnTo>
                <a:lnTo>
                  <a:pt x="669365" y="280464"/>
                </a:lnTo>
                <a:lnTo>
                  <a:pt x="665292" y="239195"/>
                </a:lnTo>
                <a:lnTo>
                  <a:pt x="660844" y="200596"/>
                </a:lnTo>
                <a:lnTo>
                  <a:pt x="650906" y="132112"/>
                </a:lnTo>
                <a:lnTo>
                  <a:pt x="639724" y="76411"/>
                </a:lnTo>
                <a:lnTo>
                  <a:pt x="627473" y="34893"/>
                </a:lnTo>
                <a:lnTo>
                  <a:pt x="614325" y="8956"/>
                </a:lnTo>
                <a:lnTo>
                  <a:pt x="614325" y="1362643"/>
                </a:lnTo>
                <a:lnTo>
                  <a:pt x="633722" y="1317807"/>
                </a:lnTo>
                <a:lnTo>
                  <a:pt x="645460" y="1269023"/>
                </a:lnTo>
                <a:lnTo>
                  <a:pt x="656041" y="1206755"/>
                </a:lnTo>
                <a:lnTo>
                  <a:pt x="665292" y="1132404"/>
                </a:lnTo>
                <a:lnTo>
                  <a:pt x="669365" y="1091135"/>
                </a:lnTo>
                <a:lnTo>
                  <a:pt x="673039" y="1047369"/>
                </a:lnTo>
                <a:lnTo>
                  <a:pt x="676294" y="1001281"/>
                </a:lnTo>
                <a:lnTo>
                  <a:pt x="679108" y="953047"/>
                </a:lnTo>
                <a:lnTo>
                  <a:pt x="681459" y="902841"/>
                </a:lnTo>
                <a:lnTo>
                  <a:pt x="683325" y="850839"/>
                </a:lnTo>
                <a:lnTo>
                  <a:pt x="684685" y="797215"/>
                </a:lnTo>
                <a:lnTo>
                  <a:pt x="685517" y="742143"/>
                </a:lnTo>
                <a:lnTo>
                  <a:pt x="685799" y="685799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67600" y="3200400"/>
            <a:ext cx="170815" cy="1371600"/>
          </a:xfrm>
          <a:custGeom>
            <a:avLst/>
            <a:gdLst/>
            <a:ahLst/>
            <a:cxnLst/>
            <a:rect l="l" t="t" r="r" b="b"/>
            <a:pathLst>
              <a:path w="170815" h="1371600">
                <a:moveTo>
                  <a:pt x="71474" y="1362643"/>
                </a:moveTo>
                <a:lnTo>
                  <a:pt x="71474" y="8956"/>
                </a:lnTo>
                <a:lnTo>
                  <a:pt x="64799" y="19889"/>
                </a:lnTo>
                <a:lnTo>
                  <a:pt x="46075" y="76411"/>
                </a:lnTo>
                <a:lnTo>
                  <a:pt x="34893" y="132112"/>
                </a:lnTo>
                <a:lnTo>
                  <a:pt x="24955" y="200596"/>
                </a:lnTo>
                <a:lnTo>
                  <a:pt x="20507" y="239195"/>
                </a:lnTo>
                <a:lnTo>
                  <a:pt x="16434" y="280464"/>
                </a:lnTo>
                <a:lnTo>
                  <a:pt x="12760" y="324230"/>
                </a:lnTo>
                <a:lnTo>
                  <a:pt x="9505" y="370318"/>
                </a:lnTo>
                <a:lnTo>
                  <a:pt x="6691" y="418552"/>
                </a:lnTo>
                <a:lnTo>
                  <a:pt x="4340" y="468758"/>
                </a:lnTo>
                <a:lnTo>
                  <a:pt x="2474" y="520760"/>
                </a:lnTo>
                <a:lnTo>
                  <a:pt x="1114" y="574384"/>
                </a:lnTo>
                <a:lnTo>
                  <a:pt x="282" y="629456"/>
                </a:lnTo>
                <a:lnTo>
                  <a:pt x="0" y="685799"/>
                </a:lnTo>
                <a:lnTo>
                  <a:pt x="282" y="742143"/>
                </a:lnTo>
                <a:lnTo>
                  <a:pt x="1114" y="797215"/>
                </a:lnTo>
                <a:lnTo>
                  <a:pt x="2474" y="850839"/>
                </a:lnTo>
                <a:lnTo>
                  <a:pt x="4340" y="902841"/>
                </a:lnTo>
                <a:lnTo>
                  <a:pt x="6691" y="953047"/>
                </a:lnTo>
                <a:lnTo>
                  <a:pt x="9505" y="1001281"/>
                </a:lnTo>
                <a:lnTo>
                  <a:pt x="12760" y="1047369"/>
                </a:lnTo>
                <a:lnTo>
                  <a:pt x="16434" y="1091135"/>
                </a:lnTo>
                <a:lnTo>
                  <a:pt x="20507" y="1132404"/>
                </a:lnTo>
                <a:lnTo>
                  <a:pt x="24955" y="1171003"/>
                </a:lnTo>
                <a:lnTo>
                  <a:pt x="34893" y="1239487"/>
                </a:lnTo>
                <a:lnTo>
                  <a:pt x="46075" y="1295188"/>
                </a:lnTo>
                <a:lnTo>
                  <a:pt x="58326" y="1336706"/>
                </a:lnTo>
                <a:lnTo>
                  <a:pt x="71474" y="1362643"/>
                </a:lnTo>
                <a:close/>
              </a:path>
              <a:path w="170815" h="1371600">
                <a:moveTo>
                  <a:pt x="85343" y="1371599"/>
                </a:moveTo>
                <a:lnTo>
                  <a:pt x="85343" y="0"/>
                </a:lnTo>
                <a:lnTo>
                  <a:pt x="78329" y="2268"/>
                </a:lnTo>
                <a:lnTo>
                  <a:pt x="78329" y="1369331"/>
                </a:lnTo>
                <a:lnTo>
                  <a:pt x="85343" y="1371599"/>
                </a:lnTo>
                <a:close/>
              </a:path>
              <a:path w="170815" h="1371600">
                <a:moveTo>
                  <a:pt x="170687" y="685799"/>
                </a:moveTo>
                <a:lnTo>
                  <a:pt x="170405" y="629456"/>
                </a:lnTo>
                <a:lnTo>
                  <a:pt x="169573" y="574384"/>
                </a:lnTo>
                <a:lnTo>
                  <a:pt x="168213" y="520760"/>
                </a:lnTo>
                <a:lnTo>
                  <a:pt x="166347" y="468758"/>
                </a:lnTo>
                <a:lnTo>
                  <a:pt x="163996" y="418552"/>
                </a:lnTo>
                <a:lnTo>
                  <a:pt x="161182" y="370318"/>
                </a:lnTo>
                <a:lnTo>
                  <a:pt x="157927" y="324230"/>
                </a:lnTo>
                <a:lnTo>
                  <a:pt x="154253" y="280464"/>
                </a:lnTo>
                <a:lnTo>
                  <a:pt x="150180" y="239195"/>
                </a:lnTo>
                <a:lnTo>
                  <a:pt x="145732" y="200596"/>
                </a:lnTo>
                <a:lnTo>
                  <a:pt x="135794" y="132112"/>
                </a:lnTo>
                <a:lnTo>
                  <a:pt x="124612" y="76411"/>
                </a:lnTo>
                <a:lnTo>
                  <a:pt x="112361" y="34893"/>
                </a:lnTo>
                <a:lnTo>
                  <a:pt x="92358" y="2268"/>
                </a:lnTo>
                <a:lnTo>
                  <a:pt x="92358" y="1369331"/>
                </a:lnTo>
                <a:lnTo>
                  <a:pt x="112361" y="1336706"/>
                </a:lnTo>
                <a:lnTo>
                  <a:pt x="124612" y="1295188"/>
                </a:lnTo>
                <a:lnTo>
                  <a:pt x="135794" y="1239487"/>
                </a:lnTo>
                <a:lnTo>
                  <a:pt x="145732" y="1171003"/>
                </a:lnTo>
                <a:lnTo>
                  <a:pt x="150180" y="1132404"/>
                </a:lnTo>
                <a:lnTo>
                  <a:pt x="154253" y="1091135"/>
                </a:lnTo>
                <a:lnTo>
                  <a:pt x="157927" y="1047369"/>
                </a:lnTo>
                <a:lnTo>
                  <a:pt x="161182" y="1001281"/>
                </a:lnTo>
                <a:lnTo>
                  <a:pt x="163996" y="953047"/>
                </a:lnTo>
                <a:lnTo>
                  <a:pt x="166347" y="902841"/>
                </a:lnTo>
                <a:lnTo>
                  <a:pt x="168213" y="850839"/>
                </a:lnTo>
                <a:lnTo>
                  <a:pt x="169573" y="797215"/>
                </a:lnTo>
                <a:lnTo>
                  <a:pt x="170405" y="742143"/>
                </a:lnTo>
                <a:lnTo>
                  <a:pt x="170687" y="685799"/>
                </a:lnTo>
                <a:close/>
              </a:path>
            </a:pathLst>
          </a:custGeom>
          <a:solidFill>
            <a:srgbClr val="98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67600" y="3200400"/>
            <a:ext cx="685800" cy="1371600"/>
          </a:xfrm>
          <a:custGeom>
            <a:avLst/>
            <a:gdLst/>
            <a:ahLst/>
            <a:cxnLst/>
            <a:rect l="l" t="t" r="r" b="b"/>
            <a:pathLst>
              <a:path w="685800" h="1371600">
                <a:moveTo>
                  <a:pt x="0" y="685799"/>
                </a:moveTo>
                <a:lnTo>
                  <a:pt x="282" y="629456"/>
                </a:lnTo>
                <a:lnTo>
                  <a:pt x="1114" y="574384"/>
                </a:lnTo>
                <a:lnTo>
                  <a:pt x="2474" y="520760"/>
                </a:lnTo>
                <a:lnTo>
                  <a:pt x="4340" y="468758"/>
                </a:lnTo>
                <a:lnTo>
                  <a:pt x="6691" y="418552"/>
                </a:lnTo>
                <a:lnTo>
                  <a:pt x="9505" y="370318"/>
                </a:lnTo>
                <a:lnTo>
                  <a:pt x="12760" y="324230"/>
                </a:lnTo>
                <a:lnTo>
                  <a:pt x="16434" y="280464"/>
                </a:lnTo>
                <a:lnTo>
                  <a:pt x="20507" y="239195"/>
                </a:lnTo>
                <a:lnTo>
                  <a:pt x="24955" y="200596"/>
                </a:lnTo>
                <a:lnTo>
                  <a:pt x="34893" y="132112"/>
                </a:lnTo>
                <a:lnTo>
                  <a:pt x="46075" y="76411"/>
                </a:lnTo>
                <a:lnTo>
                  <a:pt x="58326" y="34893"/>
                </a:lnTo>
                <a:lnTo>
                  <a:pt x="78329" y="2268"/>
                </a:lnTo>
                <a:lnTo>
                  <a:pt x="85343" y="0"/>
                </a:lnTo>
                <a:lnTo>
                  <a:pt x="600455" y="0"/>
                </a:lnTo>
                <a:lnTo>
                  <a:pt x="627473" y="34893"/>
                </a:lnTo>
                <a:lnTo>
                  <a:pt x="639724" y="76411"/>
                </a:lnTo>
                <a:lnTo>
                  <a:pt x="650906" y="132112"/>
                </a:lnTo>
                <a:lnTo>
                  <a:pt x="660844" y="200596"/>
                </a:lnTo>
                <a:lnTo>
                  <a:pt x="665292" y="239195"/>
                </a:lnTo>
                <a:lnTo>
                  <a:pt x="669365" y="280464"/>
                </a:lnTo>
                <a:lnTo>
                  <a:pt x="673039" y="324230"/>
                </a:lnTo>
                <a:lnTo>
                  <a:pt x="676294" y="370318"/>
                </a:lnTo>
                <a:lnTo>
                  <a:pt x="679108" y="418552"/>
                </a:lnTo>
                <a:lnTo>
                  <a:pt x="681459" y="468758"/>
                </a:lnTo>
                <a:lnTo>
                  <a:pt x="683325" y="520760"/>
                </a:lnTo>
                <a:lnTo>
                  <a:pt x="684685" y="574384"/>
                </a:lnTo>
                <a:lnTo>
                  <a:pt x="685517" y="629456"/>
                </a:lnTo>
                <a:lnTo>
                  <a:pt x="685799" y="685799"/>
                </a:lnTo>
                <a:lnTo>
                  <a:pt x="685517" y="742143"/>
                </a:lnTo>
                <a:lnTo>
                  <a:pt x="684685" y="797215"/>
                </a:lnTo>
                <a:lnTo>
                  <a:pt x="683325" y="850839"/>
                </a:lnTo>
                <a:lnTo>
                  <a:pt x="681459" y="902841"/>
                </a:lnTo>
                <a:lnTo>
                  <a:pt x="679108" y="953047"/>
                </a:lnTo>
                <a:lnTo>
                  <a:pt x="676294" y="1001281"/>
                </a:lnTo>
                <a:lnTo>
                  <a:pt x="673039" y="1047369"/>
                </a:lnTo>
                <a:lnTo>
                  <a:pt x="669365" y="1091135"/>
                </a:lnTo>
                <a:lnTo>
                  <a:pt x="665292" y="1132404"/>
                </a:lnTo>
                <a:lnTo>
                  <a:pt x="660844" y="1171003"/>
                </a:lnTo>
                <a:lnTo>
                  <a:pt x="650906" y="1239487"/>
                </a:lnTo>
                <a:lnTo>
                  <a:pt x="639724" y="1295188"/>
                </a:lnTo>
                <a:lnTo>
                  <a:pt x="627473" y="1336706"/>
                </a:lnTo>
                <a:lnTo>
                  <a:pt x="607470" y="1369331"/>
                </a:lnTo>
                <a:lnTo>
                  <a:pt x="600455" y="1371599"/>
                </a:lnTo>
                <a:lnTo>
                  <a:pt x="85343" y="1371599"/>
                </a:lnTo>
                <a:lnTo>
                  <a:pt x="58326" y="1336706"/>
                </a:lnTo>
                <a:lnTo>
                  <a:pt x="46075" y="1295188"/>
                </a:lnTo>
                <a:lnTo>
                  <a:pt x="34893" y="1239487"/>
                </a:lnTo>
                <a:lnTo>
                  <a:pt x="24955" y="1171003"/>
                </a:lnTo>
                <a:lnTo>
                  <a:pt x="20507" y="1132404"/>
                </a:lnTo>
                <a:lnTo>
                  <a:pt x="16434" y="1091135"/>
                </a:lnTo>
                <a:lnTo>
                  <a:pt x="12760" y="1047369"/>
                </a:lnTo>
                <a:lnTo>
                  <a:pt x="9505" y="1001281"/>
                </a:lnTo>
                <a:lnTo>
                  <a:pt x="6691" y="953047"/>
                </a:lnTo>
                <a:lnTo>
                  <a:pt x="4340" y="902841"/>
                </a:lnTo>
                <a:lnTo>
                  <a:pt x="2474" y="850839"/>
                </a:lnTo>
                <a:lnTo>
                  <a:pt x="1114" y="797215"/>
                </a:lnTo>
                <a:lnTo>
                  <a:pt x="282" y="742143"/>
                </a:lnTo>
                <a:lnTo>
                  <a:pt x="0" y="6857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52943" y="3200400"/>
            <a:ext cx="85725" cy="1371600"/>
          </a:xfrm>
          <a:custGeom>
            <a:avLst/>
            <a:gdLst/>
            <a:ahLst/>
            <a:cxnLst/>
            <a:rect l="l" t="t" r="r" b="b"/>
            <a:pathLst>
              <a:path w="85725" h="1371600">
                <a:moveTo>
                  <a:pt x="0" y="0"/>
                </a:moveTo>
                <a:lnTo>
                  <a:pt x="27017" y="34893"/>
                </a:lnTo>
                <a:lnTo>
                  <a:pt x="39268" y="76411"/>
                </a:lnTo>
                <a:lnTo>
                  <a:pt x="50450" y="132112"/>
                </a:lnTo>
                <a:lnTo>
                  <a:pt x="60388" y="200596"/>
                </a:lnTo>
                <a:lnTo>
                  <a:pt x="64836" y="239195"/>
                </a:lnTo>
                <a:lnTo>
                  <a:pt x="68909" y="280464"/>
                </a:lnTo>
                <a:lnTo>
                  <a:pt x="72583" y="324230"/>
                </a:lnTo>
                <a:lnTo>
                  <a:pt x="75838" y="370318"/>
                </a:lnTo>
                <a:lnTo>
                  <a:pt x="78652" y="418552"/>
                </a:lnTo>
                <a:lnTo>
                  <a:pt x="81003" y="468758"/>
                </a:lnTo>
                <a:lnTo>
                  <a:pt x="82869" y="520760"/>
                </a:lnTo>
                <a:lnTo>
                  <a:pt x="84229" y="574384"/>
                </a:lnTo>
                <a:lnTo>
                  <a:pt x="85061" y="629456"/>
                </a:lnTo>
                <a:lnTo>
                  <a:pt x="85343" y="685799"/>
                </a:lnTo>
                <a:lnTo>
                  <a:pt x="85061" y="742143"/>
                </a:lnTo>
                <a:lnTo>
                  <a:pt x="84229" y="797215"/>
                </a:lnTo>
                <a:lnTo>
                  <a:pt x="82869" y="850839"/>
                </a:lnTo>
                <a:lnTo>
                  <a:pt x="81003" y="902841"/>
                </a:lnTo>
                <a:lnTo>
                  <a:pt x="78652" y="953047"/>
                </a:lnTo>
                <a:lnTo>
                  <a:pt x="75838" y="1001281"/>
                </a:lnTo>
                <a:lnTo>
                  <a:pt x="72583" y="1047369"/>
                </a:lnTo>
                <a:lnTo>
                  <a:pt x="68909" y="1091135"/>
                </a:lnTo>
                <a:lnTo>
                  <a:pt x="64836" y="1132404"/>
                </a:lnTo>
                <a:lnTo>
                  <a:pt x="60388" y="1171003"/>
                </a:lnTo>
                <a:lnTo>
                  <a:pt x="50450" y="1239487"/>
                </a:lnTo>
                <a:lnTo>
                  <a:pt x="39268" y="1295188"/>
                </a:lnTo>
                <a:lnTo>
                  <a:pt x="27017" y="1336706"/>
                </a:lnTo>
                <a:lnTo>
                  <a:pt x="7014" y="1369331"/>
                </a:lnTo>
                <a:lnTo>
                  <a:pt x="0" y="1371599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90943" y="46695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5" h="131445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31445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5" h="131445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31445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31445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5" h="131445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90943" y="29931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4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5" h="131444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31444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5" h="131444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31444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31444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5" h="131444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31444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90943" y="22311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4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5" h="131444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31444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5" h="131444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31444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31444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5" h="131444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31444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943343" y="42672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5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5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5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5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19543" y="41148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5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5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5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5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29400" y="33619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58000" y="3285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791200" y="1676400"/>
            <a:ext cx="1981200" cy="0"/>
          </a:xfrm>
          <a:custGeom>
            <a:avLst/>
            <a:gdLst/>
            <a:ahLst/>
            <a:cxnLst/>
            <a:rect l="l" t="t" r="r" b="b"/>
            <a:pathLst>
              <a:path w="1981200">
                <a:moveTo>
                  <a:pt x="0" y="0"/>
                </a:moveTo>
                <a:lnTo>
                  <a:pt x="1981199" y="0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715000" y="1600200"/>
            <a:ext cx="2133600" cy="0"/>
          </a:xfrm>
          <a:custGeom>
            <a:avLst/>
            <a:gdLst/>
            <a:ahLst/>
            <a:cxnLst/>
            <a:rect l="l" t="t" r="r" b="b"/>
            <a:pathLst>
              <a:path w="2133600">
                <a:moveTo>
                  <a:pt x="0" y="0"/>
                </a:moveTo>
                <a:lnTo>
                  <a:pt x="2133599" y="0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791200" y="167640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2400" y="167640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15000" y="160020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848600" y="160020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24400" y="25146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990599" y="0"/>
                </a:moveTo>
                <a:lnTo>
                  <a:pt x="0" y="0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00600" y="25908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990599" y="0"/>
                </a:moveTo>
                <a:lnTo>
                  <a:pt x="0" y="0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772400" y="25908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990599" y="0"/>
                </a:moveTo>
                <a:lnTo>
                  <a:pt x="0" y="0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848600" y="25146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990599" y="0"/>
                </a:moveTo>
                <a:lnTo>
                  <a:pt x="0" y="0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839200" y="2514600"/>
            <a:ext cx="0" cy="3352800"/>
          </a:xfrm>
          <a:custGeom>
            <a:avLst/>
            <a:gdLst/>
            <a:ahLst/>
            <a:cxnLst/>
            <a:rect l="l" t="t" r="r" b="b"/>
            <a:pathLst>
              <a:path h="3352800">
                <a:moveTo>
                  <a:pt x="0" y="0"/>
                </a:moveTo>
                <a:lnTo>
                  <a:pt x="0" y="33527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24400" y="2514600"/>
            <a:ext cx="0" cy="3352800"/>
          </a:xfrm>
          <a:custGeom>
            <a:avLst/>
            <a:gdLst/>
            <a:ahLst/>
            <a:cxnLst/>
            <a:rect l="l" t="t" r="r" b="b"/>
            <a:pathLst>
              <a:path h="3352800">
                <a:moveTo>
                  <a:pt x="0" y="0"/>
                </a:moveTo>
                <a:lnTo>
                  <a:pt x="0" y="33527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00600" y="2590800"/>
            <a:ext cx="0" cy="3276600"/>
          </a:xfrm>
          <a:custGeom>
            <a:avLst/>
            <a:gdLst/>
            <a:ahLst/>
            <a:cxnLst/>
            <a:rect l="l" t="t" r="r" b="b"/>
            <a:pathLst>
              <a:path h="3276600">
                <a:moveTo>
                  <a:pt x="0" y="0"/>
                </a:moveTo>
                <a:lnTo>
                  <a:pt x="0" y="32765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763000" y="2590800"/>
            <a:ext cx="0" cy="3276600"/>
          </a:xfrm>
          <a:custGeom>
            <a:avLst/>
            <a:gdLst/>
            <a:ahLst/>
            <a:cxnLst/>
            <a:rect l="l" t="t" r="r" b="b"/>
            <a:pathLst>
              <a:path h="3276600">
                <a:moveTo>
                  <a:pt x="0" y="0"/>
                </a:moveTo>
                <a:lnTo>
                  <a:pt x="0" y="3276599"/>
                </a:lnTo>
              </a:path>
            </a:pathLst>
          </a:custGeom>
          <a:ln w="3809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10400" y="5867399"/>
            <a:ext cx="2438400" cy="152400"/>
          </a:xfrm>
          <a:custGeom>
            <a:avLst/>
            <a:gdLst/>
            <a:ahLst/>
            <a:cxnLst/>
            <a:rect l="l" t="t" r="r" b="b"/>
            <a:pathLst>
              <a:path w="2438400" h="152400">
                <a:moveTo>
                  <a:pt x="0" y="0"/>
                </a:moveTo>
                <a:lnTo>
                  <a:pt x="0" y="152400"/>
                </a:lnTo>
                <a:lnTo>
                  <a:pt x="2438400" y="152400"/>
                </a:lnTo>
                <a:lnTo>
                  <a:pt x="2438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65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114800" y="5867399"/>
            <a:ext cx="2590800" cy="152400"/>
          </a:xfrm>
          <a:custGeom>
            <a:avLst/>
            <a:gdLst/>
            <a:ahLst/>
            <a:cxnLst/>
            <a:rect l="l" t="t" r="r" b="b"/>
            <a:pathLst>
              <a:path w="2590800" h="152400">
                <a:moveTo>
                  <a:pt x="0" y="0"/>
                </a:moveTo>
                <a:lnTo>
                  <a:pt x="0" y="152400"/>
                </a:lnTo>
                <a:lnTo>
                  <a:pt x="2590800" y="152400"/>
                </a:lnTo>
                <a:lnTo>
                  <a:pt x="2590800" y="0"/>
                </a:lnTo>
                <a:lnTo>
                  <a:pt x="0" y="0"/>
                </a:lnTo>
                <a:close/>
              </a:path>
            </a:pathLst>
          </a:custGeom>
          <a:solidFill>
            <a:srgbClr val="65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14800" y="5867400"/>
            <a:ext cx="5334000" cy="152400"/>
          </a:xfrm>
          <a:custGeom>
            <a:avLst/>
            <a:gdLst/>
            <a:ahLst/>
            <a:cxnLst/>
            <a:rect l="l" t="t" r="r" b="b"/>
            <a:pathLst>
              <a:path w="5334000" h="152400">
                <a:moveTo>
                  <a:pt x="0" y="0"/>
                </a:moveTo>
                <a:lnTo>
                  <a:pt x="0" y="152399"/>
                </a:lnTo>
                <a:lnTo>
                  <a:pt x="5333999" y="152399"/>
                </a:lnTo>
                <a:lnTo>
                  <a:pt x="53339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65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629400" y="3209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324924" y="38862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78025" y="39364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60" h="50800">
                <a:moveTo>
                  <a:pt x="48113" y="30967"/>
                </a:move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78025" y="39364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60" h="50800">
                <a:moveTo>
                  <a:pt x="22774" y="0"/>
                </a:move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934524" y="38862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50863" y="3959351"/>
            <a:ext cx="264160" cy="917575"/>
          </a:xfrm>
          <a:custGeom>
            <a:avLst/>
            <a:gdLst/>
            <a:ahLst/>
            <a:cxnLst/>
            <a:rect l="l" t="t" r="r" b="b"/>
            <a:pathLst>
              <a:path w="264160" h="917575">
                <a:moveTo>
                  <a:pt x="27711" y="831033"/>
                </a:moveTo>
                <a:lnTo>
                  <a:pt x="0" y="824483"/>
                </a:lnTo>
                <a:lnTo>
                  <a:pt x="21335" y="917447"/>
                </a:lnTo>
                <a:lnTo>
                  <a:pt x="24383" y="913879"/>
                </a:lnTo>
                <a:lnTo>
                  <a:pt x="24383" y="844295"/>
                </a:lnTo>
                <a:lnTo>
                  <a:pt x="27711" y="831033"/>
                </a:lnTo>
                <a:close/>
              </a:path>
              <a:path w="264160" h="917575">
                <a:moveTo>
                  <a:pt x="55406" y="837580"/>
                </a:moveTo>
                <a:lnTo>
                  <a:pt x="27711" y="831033"/>
                </a:lnTo>
                <a:lnTo>
                  <a:pt x="24383" y="844295"/>
                </a:lnTo>
                <a:lnTo>
                  <a:pt x="51815" y="851915"/>
                </a:lnTo>
                <a:lnTo>
                  <a:pt x="55406" y="837580"/>
                </a:lnTo>
                <a:close/>
              </a:path>
              <a:path w="264160" h="917575">
                <a:moveTo>
                  <a:pt x="83819" y="844295"/>
                </a:moveTo>
                <a:lnTo>
                  <a:pt x="55406" y="837580"/>
                </a:lnTo>
                <a:lnTo>
                  <a:pt x="51815" y="851915"/>
                </a:lnTo>
                <a:lnTo>
                  <a:pt x="24383" y="844295"/>
                </a:lnTo>
                <a:lnTo>
                  <a:pt x="24383" y="913879"/>
                </a:lnTo>
                <a:lnTo>
                  <a:pt x="83819" y="844295"/>
                </a:lnTo>
                <a:close/>
              </a:path>
              <a:path w="264160" h="917575">
                <a:moveTo>
                  <a:pt x="263651" y="6095"/>
                </a:moveTo>
                <a:lnTo>
                  <a:pt x="236219" y="0"/>
                </a:lnTo>
                <a:lnTo>
                  <a:pt x="27711" y="831033"/>
                </a:lnTo>
                <a:lnTo>
                  <a:pt x="55406" y="837580"/>
                </a:lnTo>
                <a:lnTo>
                  <a:pt x="263651" y="6095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996683" y="3048000"/>
            <a:ext cx="264160" cy="917575"/>
          </a:xfrm>
          <a:custGeom>
            <a:avLst/>
            <a:gdLst/>
            <a:ahLst/>
            <a:cxnLst/>
            <a:rect l="l" t="t" r="r" b="b"/>
            <a:pathLst>
              <a:path w="264159" h="917575">
                <a:moveTo>
                  <a:pt x="235940" y="86414"/>
                </a:moveTo>
                <a:lnTo>
                  <a:pt x="208245" y="79867"/>
                </a:lnTo>
                <a:lnTo>
                  <a:pt x="0" y="911351"/>
                </a:lnTo>
                <a:lnTo>
                  <a:pt x="27431" y="917447"/>
                </a:lnTo>
                <a:lnTo>
                  <a:pt x="235940" y="86414"/>
                </a:lnTo>
                <a:close/>
              </a:path>
              <a:path w="264159" h="917575">
                <a:moveTo>
                  <a:pt x="263651" y="92963"/>
                </a:moveTo>
                <a:lnTo>
                  <a:pt x="242315" y="0"/>
                </a:lnTo>
                <a:lnTo>
                  <a:pt x="179831" y="73151"/>
                </a:lnTo>
                <a:lnTo>
                  <a:pt x="208245" y="79867"/>
                </a:lnTo>
                <a:lnTo>
                  <a:pt x="211835" y="65531"/>
                </a:lnTo>
                <a:lnTo>
                  <a:pt x="239267" y="73151"/>
                </a:lnTo>
                <a:lnTo>
                  <a:pt x="239267" y="87200"/>
                </a:lnTo>
                <a:lnTo>
                  <a:pt x="263651" y="92963"/>
                </a:lnTo>
                <a:close/>
              </a:path>
              <a:path w="264159" h="917575">
                <a:moveTo>
                  <a:pt x="239267" y="73151"/>
                </a:moveTo>
                <a:lnTo>
                  <a:pt x="211835" y="65531"/>
                </a:lnTo>
                <a:lnTo>
                  <a:pt x="208245" y="79867"/>
                </a:lnTo>
                <a:lnTo>
                  <a:pt x="235940" y="86414"/>
                </a:lnTo>
                <a:lnTo>
                  <a:pt x="239267" y="73151"/>
                </a:lnTo>
                <a:close/>
              </a:path>
              <a:path w="264159" h="917575">
                <a:moveTo>
                  <a:pt x="239267" y="87200"/>
                </a:moveTo>
                <a:lnTo>
                  <a:pt x="239267" y="73151"/>
                </a:lnTo>
                <a:lnTo>
                  <a:pt x="235940" y="86414"/>
                </a:lnTo>
                <a:lnTo>
                  <a:pt x="239267" y="87200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781800" y="13716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152399" y="399287"/>
                </a:moveTo>
                <a:lnTo>
                  <a:pt x="152399" y="0"/>
                </a:lnTo>
                <a:lnTo>
                  <a:pt x="0" y="0"/>
                </a:lnTo>
                <a:lnTo>
                  <a:pt x="0" y="399287"/>
                </a:lnTo>
                <a:lnTo>
                  <a:pt x="76199" y="533399"/>
                </a:lnTo>
                <a:lnTo>
                  <a:pt x="152399" y="399287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781800" y="13716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152399" y="399287"/>
                </a:moveTo>
                <a:lnTo>
                  <a:pt x="152399" y="0"/>
                </a:lnTo>
                <a:lnTo>
                  <a:pt x="0" y="0"/>
                </a:lnTo>
                <a:lnTo>
                  <a:pt x="0" y="399287"/>
                </a:lnTo>
                <a:lnTo>
                  <a:pt x="76199" y="533399"/>
                </a:lnTo>
                <a:lnTo>
                  <a:pt x="152399" y="399287"/>
                </a:lnTo>
                <a:close/>
              </a:path>
            </a:pathLst>
          </a:custGeom>
          <a:ln w="28574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29400" y="129540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0" y="0"/>
                </a:moveTo>
                <a:lnTo>
                  <a:pt x="0" y="76199"/>
                </a:lnTo>
                <a:lnTo>
                  <a:pt x="457199" y="761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629400" y="129540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0" y="0"/>
                </a:moveTo>
                <a:lnTo>
                  <a:pt x="0" y="76199"/>
                </a:lnTo>
                <a:lnTo>
                  <a:pt x="457199" y="761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781962" y="13716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781962" y="13716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886200" y="1447800"/>
            <a:ext cx="2895600" cy="0"/>
          </a:xfrm>
          <a:custGeom>
            <a:avLst/>
            <a:gdLst/>
            <a:ahLst/>
            <a:cxnLst/>
            <a:rect l="l" t="t" r="r" b="b"/>
            <a:pathLst>
              <a:path w="2895600">
                <a:moveTo>
                  <a:pt x="2895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886200" y="5943599"/>
            <a:ext cx="2819400" cy="0"/>
          </a:xfrm>
          <a:custGeom>
            <a:avLst/>
            <a:gdLst/>
            <a:ahLst/>
            <a:cxnLst/>
            <a:rect l="l" t="t" r="r" b="b"/>
            <a:pathLst>
              <a:path w="2819400">
                <a:moveTo>
                  <a:pt x="2819400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886200" y="3733800"/>
            <a:ext cx="0" cy="2209800"/>
          </a:xfrm>
          <a:custGeom>
            <a:avLst/>
            <a:gdLst/>
            <a:ahLst/>
            <a:cxnLst/>
            <a:rect l="l" t="t" r="r" b="b"/>
            <a:pathLst>
              <a:path h="2209800">
                <a:moveTo>
                  <a:pt x="0" y="0"/>
                </a:moveTo>
                <a:lnTo>
                  <a:pt x="0" y="22097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886362" y="37338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886362" y="37338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886362" y="3581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886362" y="3581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733800" y="25146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810000" y="25908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733800" y="26670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810000" y="27432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886200" y="25908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86200" y="14478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886200" y="274320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962400" y="3675888"/>
            <a:ext cx="228600" cy="114300"/>
          </a:xfrm>
          <a:custGeom>
            <a:avLst/>
            <a:gdLst/>
            <a:ahLst/>
            <a:cxnLst/>
            <a:rect l="l" t="t" r="r" b="b"/>
            <a:pathLst>
              <a:path w="228600" h="114300">
                <a:moveTo>
                  <a:pt x="114299" y="38099"/>
                </a:moveTo>
                <a:lnTo>
                  <a:pt x="114299" y="0"/>
                </a:lnTo>
                <a:lnTo>
                  <a:pt x="0" y="57911"/>
                </a:lnTo>
                <a:lnTo>
                  <a:pt x="94487" y="104526"/>
                </a:lnTo>
                <a:lnTo>
                  <a:pt x="94487" y="38099"/>
                </a:lnTo>
                <a:lnTo>
                  <a:pt x="114299" y="38099"/>
                </a:lnTo>
                <a:close/>
              </a:path>
              <a:path w="228600" h="114300">
                <a:moveTo>
                  <a:pt x="228599" y="76199"/>
                </a:moveTo>
                <a:lnTo>
                  <a:pt x="228599" y="38099"/>
                </a:lnTo>
                <a:lnTo>
                  <a:pt x="94487" y="38099"/>
                </a:lnTo>
                <a:lnTo>
                  <a:pt x="94487" y="76199"/>
                </a:lnTo>
                <a:lnTo>
                  <a:pt x="228599" y="76199"/>
                </a:lnTo>
                <a:close/>
              </a:path>
              <a:path w="228600" h="114300">
                <a:moveTo>
                  <a:pt x="114299" y="114299"/>
                </a:moveTo>
                <a:lnTo>
                  <a:pt x="114299" y="76199"/>
                </a:lnTo>
                <a:lnTo>
                  <a:pt x="94487" y="76199"/>
                </a:lnTo>
                <a:lnTo>
                  <a:pt x="94487" y="104526"/>
                </a:lnTo>
                <a:lnTo>
                  <a:pt x="114299" y="1142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819144" y="45720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819144" y="19050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4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4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4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4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4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4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4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4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669535" y="1380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5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5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5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5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5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5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916939" y="6621616"/>
            <a:ext cx="847661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886585" algn="l"/>
                <a:tab pos="2374265" algn="l"/>
                <a:tab pos="4140835" algn="l"/>
                <a:tab pos="5412105" algn="l"/>
              </a:tabLst>
            </a:pP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–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si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 He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	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–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Te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l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sc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2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600" b="1" spc="30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	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–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rr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	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N,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–</a:t>
            </a:r>
            <a:r>
              <a:rPr sz="1600" b="1" spc="2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ole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piece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a </a:t>
            </a:r>
            <a:r>
              <a:rPr sz="1600" b="1" spc="-1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ne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,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–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600" b="1" spc="-30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2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600" b="1" spc="20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	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600" b="1" spc="-15" dirty="0">
                <a:solidFill>
                  <a:srgbClr val="CC3200"/>
                </a:solidFill>
                <a:latin typeface="Arial"/>
                <a:cs typeface="Arial"/>
              </a:rPr>
              <a:t>Q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–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Rectan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ula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il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–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ho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pho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ze W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re</a:t>
            </a:r>
            <a:endParaRPr sz="16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267200" y="57150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152399" y="399287"/>
                </a:moveTo>
                <a:lnTo>
                  <a:pt x="152399" y="0"/>
                </a:lnTo>
                <a:lnTo>
                  <a:pt x="0" y="0"/>
                </a:lnTo>
                <a:lnTo>
                  <a:pt x="0" y="399287"/>
                </a:lnTo>
                <a:lnTo>
                  <a:pt x="76199" y="533399"/>
                </a:lnTo>
                <a:lnTo>
                  <a:pt x="152399" y="399287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267200" y="57150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152399" y="399287"/>
                </a:moveTo>
                <a:lnTo>
                  <a:pt x="152399" y="0"/>
                </a:lnTo>
                <a:lnTo>
                  <a:pt x="0" y="0"/>
                </a:lnTo>
                <a:lnTo>
                  <a:pt x="0" y="399287"/>
                </a:lnTo>
                <a:lnTo>
                  <a:pt x="76199" y="533399"/>
                </a:lnTo>
                <a:lnTo>
                  <a:pt x="152399" y="399287"/>
                </a:lnTo>
                <a:close/>
              </a:path>
            </a:pathLst>
          </a:custGeom>
          <a:ln w="28574">
            <a:solidFill>
              <a:srgbClr val="656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114800" y="563880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0" y="0"/>
                </a:moveTo>
                <a:lnTo>
                  <a:pt x="0" y="76199"/>
                </a:lnTo>
                <a:lnTo>
                  <a:pt x="457199" y="761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114800" y="563880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0" y="0"/>
                </a:moveTo>
                <a:lnTo>
                  <a:pt x="0" y="76199"/>
                </a:lnTo>
                <a:lnTo>
                  <a:pt x="457199" y="761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656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9144000" y="57150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152399" y="399287"/>
                </a:moveTo>
                <a:lnTo>
                  <a:pt x="152399" y="0"/>
                </a:lnTo>
                <a:lnTo>
                  <a:pt x="0" y="0"/>
                </a:lnTo>
                <a:lnTo>
                  <a:pt x="0" y="399287"/>
                </a:lnTo>
                <a:lnTo>
                  <a:pt x="76199" y="533399"/>
                </a:lnTo>
                <a:lnTo>
                  <a:pt x="152399" y="399287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9144000" y="5715000"/>
            <a:ext cx="152400" cy="533400"/>
          </a:xfrm>
          <a:custGeom>
            <a:avLst/>
            <a:gdLst/>
            <a:ahLst/>
            <a:cxnLst/>
            <a:rect l="l" t="t" r="r" b="b"/>
            <a:pathLst>
              <a:path w="152400" h="533400">
                <a:moveTo>
                  <a:pt x="152399" y="399287"/>
                </a:moveTo>
                <a:lnTo>
                  <a:pt x="152399" y="0"/>
                </a:lnTo>
                <a:lnTo>
                  <a:pt x="0" y="0"/>
                </a:lnTo>
                <a:lnTo>
                  <a:pt x="0" y="399287"/>
                </a:lnTo>
                <a:lnTo>
                  <a:pt x="76199" y="533399"/>
                </a:lnTo>
                <a:lnTo>
                  <a:pt x="152399" y="399287"/>
                </a:lnTo>
                <a:close/>
              </a:path>
            </a:pathLst>
          </a:custGeom>
          <a:ln w="28574">
            <a:solidFill>
              <a:srgbClr val="656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991600" y="563880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0" y="0"/>
                </a:moveTo>
                <a:lnTo>
                  <a:pt x="0" y="76199"/>
                </a:lnTo>
                <a:lnTo>
                  <a:pt x="457199" y="761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991600" y="563880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0" y="0"/>
                </a:moveTo>
                <a:lnTo>
                  <a:pt x="0" y="76199"/>
                </a:lnTo>
                <a:lnTo>
                  <a:pt x="457199" y="76199"/>
                </a:lnTo>
                <a:lnTo>
                  <a:pt x="4571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656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9070320" y="5328084"/>
            <a:ext cx="3187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3299"/>
                </a:solidFill>
                <a:latin typeface="Arial"/>
                <a:cs typeface="Arial"/>
              </a:rPr>
              <a:t>LS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6096000" y="3767327"/>
            <a:ext cx="1447800" cy="85725"/>
          </a:xfrm>
          <a:custGeom>
            <a:avLst/>
            <a:gdLst/>
            <a:ahLst/>
            <a:cxnLst/>
            <a:rect l="l" t="t" r="r" b="b"/>
            <a:pathLst>
              <a:path w="1447800" h="85725">
                <a:moveTo>
                  <a:pt x="1376171" y="56387"/>
                </a:moveTo>
                <a:lnTo>
                  <a:pt x="13761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376171" y="56387"/>
                </a:lnTo>
                <a:close/>
              </a:path>
              <a:path w="1447800" h="85725">
                <a:moveTo>
                  <a:pt x="1447799" y="42671"/>
                </a:moveTo>
                <a:lnTo>
                  <a:pt x="1362455" y="0"/>
                </a:lnTo>
                <a:lnTo>
                  <a:pt x="1362455" y="28955"/>
                </a:lnTo>
                <a:lnTo>
                  <a:pt x="1376171" y="28955"/>
                </a:lnTo>
                <a:lnTo>
                  <a:pt x="1376171" y="78485"/>
                </a:lnTo>
                <a:lnTo>
                  <a:pt x="1447799" y="42671"/>
                </a:lnTo>
                <a:close/>
              </a:path>
              <a:path w="1447800" h="85725">
                <a:moveTo>
                  <a:pt x="1376171" y="78485"/>
                </a:moveTo>
                <a:lnTo>
                  <a:pt x="1376171" y="56387"/>
                </a:lnTo>
                <a:lnTo>
                  <a:pt x="1362455" y="56387"/>
                </a:lnTo>
                <a:lnTo>
                  <a:pt x="1362455" y="85343"/>
                </a:lnTo>
                <a:lnTo>
                  <a:pt x="13761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096000" y="3462527"/>
            <a:ext cx="1447800" cy="85725"/>
          </a:xfrm>
          <a:custGeom>
            <a:avLst/>
            <a:gdLst/>
            <a:ahLst/>
            <a:cxnLst/>
            <a:rect l="l" t="t" r="r" b="b"/>
            <a:pathLst>
              <a:path w="1447800" h="85725">
                <a:moveTo>
                  <a:pt x="1376171" y="56387"/>
                </a:moveTo>
                <a:lnTo>
                  <a:pt x="13761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376171" y="56387"/>
                </a:lnTo>
                <a:close/>
              </a:path>
              <a:path w="1447800" h="85725">
                <a:moveTo>
                  <a:pt x="1447799" y="42671"/>
                </a:moveTo>
                <a:lnTo>
                  <a:pt x="1362455" y="0"/>
                </a:lnTo>
                <a:lnTo>
                  <a:pt x="1362455" y="28955"/>
                </a:lnTo>
                <a:lnTo>
                  <a:pt x="1376171" y="28955"/>
                </a:lnTo>
                <a:lnTo>
                  <a:pt x="1376171" y="78485"/>
                </a:lnTo>
                <a:lnTo>
                  <a:pt x="1447799" y="42671"/>
                </a:lnTo>
                <a:close/>
              </a:path>
              <a:path w="1447800" h="85725">
                <a:moveTo>
                  <a:pt x="1376171" y="78485"/>
                </a:moveTo>
                <a:lnTo>
                  <a:pt x="1376171" y="56387"/>
                </a:lnTo>
                <a:lnTo>
                  <a:pt x="1362455" y="56387"/>
                </a:lnTo>
                <a:lnTo>
                  <a:pt x="1362455" y="85343"/>
                </a:lnTo>
                <a:lnTo>
                  <a:pt x="13761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096000" y="4072127"/>
            <a:ext cx="1447800" cy="85725"/>
          </a:xfrm>
          <a:custGeom>
            <a:avLst/>
            <a:gdLst/>
            <a:ahLst/>
            <a:cxnLst/>
            <a:rect l="l" t="t" r="r" b="b"/>
            <a:pathLst>
              <a:path w="1447800" h="85725">
                <a:moveTo>
                  <a:pt x="1376171" y="56387"/>
                </a:moveTo>
                <a:lnTo>
                  <a:pt x="1376171" y="28955"/>
                </a:lnTo>
                <a:lnTo>
                  <a:pt x="0" y="28955"/>
                </a:lnTo>
                <a:lnTo>
                  <a:pt x="0" y="56387"/>
                </a:lnTo>
                <a:lnTo>
                  <a:pt x="1376171" y="56387"/>
                </a:lnTo>
                <a:close/>
              </a:path>
              <a:path w="1447800" h="85725">
                <a:moveTo>
                  <a:pt x="1447799" y="42671"/>
                </a:moveTo>
                <a:lnTo>
                  <a:pt x="1362455" y="0"/>
                </a:lnTo>
                <a:lnTo>
                  <a:pt x="1362455" y="28955"/>
                </a:lnTo>
                <a:lnTo>
                  <a:pt x="1376171" y="28955"/>
                </a:lnTo>
                <a:lnTo>
                  <a:pt x="1376171" y="78485"/>
                </a:lnTo>
                <a:lnTo>
                  <a:pt x="1447799" y="42671"/>
                </a:lnTo>
                <a:close/>
              </a:path>
              <a:path w="1447800" h="85725">
                <a:moveTo>
                  <a:pt x="1376171" y="78485"/>
                </a:moveTo>
                <a:lnTo>
                  <a:pt x="1376171" y="56387"/>
                </a:lnTo>
                <a:lnTo>
                  <a:pt x="1362455" y="56387"/>
                </a:lnTo>
                <a:lnTo>
                  <a:pt x="1362455" y="85343"/>
                </a:lnTo>
                <a:lnTo>
                  <a:pt x="13761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239000" y="416661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819997" y="5116067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48113" y="30967"/>
                </a:move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819997" y="5116067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22774" y="0"/>
                </a:move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922105" y="5116067"/>
            <a:ext cx="46990" cy="50800"/>
          </a:xfrm>
          <a:custGeom>
            <a:avLst/>
            <a:gdLst/>
            <a:ahLst/>
            <a:cxnLst/>
            <a:rect l="l" t="t" r="r" b="b"/>
            <a:pathLst>
              <a:path w="46990" h="50800">
                <a:moveTo>
                  <a:pt x="46830" y="30007"/>
                </a:moveTo>
                <a:lnTo>
                  <a:pt x="43907" y="14575"/>
                </a:lnTo>
                <a:lnTo>
                  <a:pt x="35606" y="4120"/>
                </a:lnTo>
                <a:lnTo>
                  <a:pt x="23588" y="14"/>
                </a:lnTo>
                <a:lnTo>
                  <a:pt x="22774" y="0"/>
                </a:ln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343" y="48309"/>
                </a:lnTo>
                <a:lnTo>
                  <a:pt x="41997" y="40880"/>
                </a:lnTo>
                <a:lnTo>
                  <a:pt x="46830" y="30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922105" y="5116067"/>
            <a:ext cx="46990" cy="50800"/>
          </a:xfrm>
          <a:custGeom>
            <a:avLst/>
            <a:gdLst/>
            <a:ahLst/>
            <a:cxnLst/>
            <a:rect l="l" t="t" r="r" b="b"/>
            <a:pathLst>
              <a:path w="46990" h="50800">
                <a:moveTo>
                  <a:pt x="22774" y="0"/>
                </a:move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343" y="48309"/>
                </a:lnTo>
                <a:lnTo>
                  <a:pt x="41997" y="40880"/>
                </a:lnTo>
                <a:lnTo>
                  <a:pt x="46830" y="30007"/>
                </a:lnTo>
                <a:lnTo>
                  <a:pt x="43907" y="14575"/>
                </a:lnTo>
                <a:lnTo>
                  <a:pt x="35606" y="4120"/>
                </a:lnTo>
                <a:lnTo>
                  <a:pt x="23588" y="14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70761" y="5015483"/>
            <a:ext cx="48260" cy="49530"/>
          </a:xfrm>
          <a:custGeom>
            <a:avLst/>
            <a:gdLst/>
            <a:ahLst/>
            <a:cxnLst/>
            <a:rect l="l" t="t" r="r" b="b"/>
            <a:pathLst>
              <a:path w="48259" h="49529">
                <a:moveTo>
                  <a:pt x="48000" y="27684"/>
                </a:moveTo>
                <a:lnTo>
                  <a:pt x="44811" y="12931"/>
                </a:lnTo>
                <a:lnTo>
                  <a:pt x="35760" y="3382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1781"/>
                </a:lnTo>
                <a:lnTo>
                  <a:pt x="7035" y="43537"/>
                </a:lnTo>
                <a:lnTo>
                  <a:pt x="16486" y="49504"/>
                </a:lnTo>
                <a:lnTo>
                  <a:pt x="32903" y="46904"/>
                </a:lnTo>
                <a:lnTo>
                  <a:pt x="43423" y="38972"/>
                </a:lnTo>
                <a:lnTo>
                  <a:pt x="48000" y="2768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70761" y="5015483"/>
            <a:ext cx="48260" cy="49530"/>
          </a:xfrm>
          <a:custGeom>
            <a:avLst/>
            <a:gdLst/>
            <a:ahLst/>
            <a:cxnLst/>
            <a:rect l="l" t="t" r="r" b="b"/>
            <a:pathLst>
              <a:path w="48259" h="49529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1781"/>
                </a:lnTo>
                <a:lnTo>
                  <a:pt x="7035" y="43537"/>
                </a:lnTo>
                <a:lnTo>
                  <a:pt x="16486" y="49504"/>
                </a:lnTo>
                <a:lnTo>
                  <a:pt x="32903" y="46904"/>
                </a:lnTo>
                <a:lnTo>
                  <a:pt x="43423" y="38972"/>
                </a:lnTo>
                <a:lnTo>
                  <a:pt x="48000" y="27684"/>
                </a:lnTo>
                <a:lnTo>
                  <a:pt x="44811" y="12931"/>
                </a:lnTo>
                <a:lnTo>
                  <a:pt x="35760" y="3382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85800" y="914400"/>
            <a:ext cx="2743200" cy="5562600"/>
          </a:xfrm>
          <a:custGeom>
            <a:avLst/>
            <a:gdLst/>
            <a:ahLst/>
            <a:cxnLst/>
            <a:rect l="l" t="t" r="r" b="b"/>
            <a:pathLst>
              <a:path w="2743200" h="5562600">
                <a:moveTo>
                  <a:pt x="0" y="0"/>
                </a:moveTo>
                <a:lnTo>
                  <a:pt x="0" y="5562599"/>
                </a:lnTo>
                <a:lnTo>
                  <a:pt x="2743199" y="5562599"/>
                </a:lnTo>
                <a:lnTo>
                  <a:pt x="27431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06262" y="2514600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68" y="161461"/>
                </a:moveTo>
                <a:lnTo>
                  <a:pt x="298204" y="116051"/>
                </a:lnTo>
                <a:lnTo>
                  <a:pt x="282018" y="76267"/>
                </a:lnTo>
                <a:lnTo>
                  <a:pt x="256930" y="43448"/>
                </a:lnTo>
                <a:lnTo>
                  <a:pt x="224561" y="18933"/>
                </a:lnTo>
                <a:lnTo>
                  <a:pt x="186534" y="4061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706262" y="2514600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lnTo>
                  <a:pt x="303249" y="145782"/>
                </a:lnTo>
                <a:lnTo>
                  <a:pt x="293898" y="102099"/>
                </a:lnTo>
                <a:lnTo>
                  <a:pt x="274564" y="64488"/>
                </a:lnTo>
                <a:lnTo>
                  <a:pt x="246869" y="34288"/>
                </a:lnTo>
                <a:lnTo>
                  <a:pt x="212434" y="12838"/>
                </a:lnTo>
                <a:lnTo>
                  <a:pt x="172881" y="1478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858000" y="5410199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7165337" y="2813484"/>
            <a:ext cx="377190" cy="72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" marR="5080" indent="-76200">
              <a:lnSpc>
                <a:spcPct val="148900"/>
              </a:lnSpc>
            </a:pPr>
            <a:r>
              <a:rPr sz="2700" b="1" baseline="15432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200" b="1" spc="-5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S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6327137" y="4505124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012934" y="450512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64539" y="547640"/>
            <a:ext cx="809307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Mo</a:t>
            </a:r>
            <a:r>
              <a:rPr sz="2000" b="1" spc="-2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l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Suspend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’</a:t>
            </a:r>
            <a:r>
              <a:rPr sz="2000" b="1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rson</a:t>
            </a:r>
            <a:r>
              <a:rPr sz="2000" b="1" spc="-2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2000" b="1" spc="-2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an</a:t>
            </a:r>
            <a:r>
              <a:rPr sz="2000" b="1" spc="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me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er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793737" y="37278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698730" y="3727884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6936737" y="38464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165337" y="1213285"/>
            <a:ext cx="165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3507738" y="250868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193538" y="5328084"/>
            <a:ext cx="3187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3299"/>
                </a:solidFill>
                <a:latin typeface="Arial"/>
                <a:cs typeface="Arial"/>
              </a:rPr>
              <a:t>LS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241537" y="427652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51915" y="1073585"/>
            <a:ext cx="2519045" cy="1605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marR="5715">
              <a:lnSpc>
                <a:spcPct val="100600"/>
              </a:lnSpc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To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que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by 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oil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  <a:p>
            <a:pPr marL="1270" indent="-1905">
              <a:lnSpc>
                <a:spcPct val="100000"/>
              </a:lnSpc>
              <a:spcBef>
                <a:spcPts val="1080"/>
              </a:spcBef>
            </a:pPr>
            <a:r>
              <a:rPr sz="1800" spc="55" dirty="0">
                <a:solidFill>
                  <a:srgbClr val="0000FF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endParaRPr sz="1800">
              <a:latin typeface="Arial"/>
              <a:cs typeface="Arial"/>
            </a:endParaRPr>
          </a:p>
          <a:p>
            <a:pPr marL="1270">
              <a:lnSpc>
                <a:spcPct val="100600"/>
              </a:lnSpc>
              <a:spcBef>
                <a:spcPts val="1080"/>
              </a:spcBef>
            </a:pP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Res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que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oil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851915" y="2861236"/>
            <a:ext cx="6883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spc="55" dirty="0">
                <a:solidFill>
                  <a:srgbClr val="FF0000"/>
                </a:solidFill>
                <a:latin typeface="Arial"/>
                <a:cs typeface="Arial"/>
              </a:rPr>
              <a:t>ז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176271" y="2882230"/>
            <a:ext cx="105029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5"/>
              </a:lnSpc>
            </a:pPr>
            <a:r>
              <a:rPr sz="1600" b="1" spc="-25" dirty="0">
                <a:solidFill>
                  <a:srgbClr val="FF6500"/>
                </a:solidFill>
                <a:latin typeface="Arial"/>
                <a:cs typeface="Arial"/>
              </a:rPr>
              <a:t>(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re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853433" y="3133690"/>
            <a:ext cx="2390775" cy="1515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299"/>
              </a:lnSpc>
            </a:pP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esto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q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pe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 u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t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angula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2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3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ist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, </a:t>
            </a:r>
            <a:r>
              <a:rPr sz="1600" spc="55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sz="16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angula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2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3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is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 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1600" b="1" spc="3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70"/>
              </a:spcBef>
            </a:pPr>
            <a:r>
              <a:rPr sz="1800" b="1" spc="-30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spc="1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quilib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iu</a:t>
            </a:r>
            <a:r>
              <a:rPr sz="1800" b="1" spc="-20" dirty="0">
                <a:solidFill>
                  <a:srgbClr val="0065CC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2140"/>
              </a:lnSpc>
              <a:spcBef>
                <a:spcPts val="109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138427" y="4959784"/>
            <a:ext cx="2622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502663" y="4807384"/>
            <a:ext cx="1431925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535" indent="-90170">
              <a:lnSpc>
                <a:spcPct val="138900"/>
              </a:lnSpc>
              <a:tabLst>
                <a:tab pos="619760" algn="l"/>
                <a:tab pos="1419225" algn="l"/>
              </a:tabLst>
            </a:pPr>
            <a:r>
              <a:rPr sz="1800" b="1" u="heavy" dirty="0">
                <a:solidFill>
                  <a:srgbClr val="FF00FF"/>
                </a:solidFill>
                <a:latin typeface="Arial"/>
                <a:cs typeface="Arial"/>
              </a:rPr>
              <a:t> 		k 	</a:t>
            </a:r>
            <a:r>
              <a:rPr sz="1800" b="1" u="heavy" spc="-4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4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2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FF00FF"/>
                </a:solidFill>
                <a:latin typeface="Arial"/>
                <a:cs typeface="Arial"/>
              </a:rPr>
              <a:t>Φ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967226" y="4959784"/>
            <a:ext cx="14097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spc="65" dirty="0">
                <a:solidFill>
                  <a:srgbClr val="FF00FF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53439" y="5569383"/>
            <a:ext cx="2541905" cy="779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00299"/>
              </a:lnSpc>
            </a:pP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 f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ac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FF00FF"/>
                </a:solidFill>
                <a:latin typeface="Arial"/>
                <a:cs typeface="Arial"/>
              </a:rPr>
              <a:t>Φ</a:t>
            </a:r>
            <a:r>
              <a:rPr sz="1800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be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li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hoo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ing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403337" y="2584885"/>
            <a:ext cx="216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6705600" y="5105400"/>
            <a:ext cx="237743" cy="38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705600" y="579120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0" y="228599"/>
                </a:lnTo>
                <a:lnTo>
                  <a:pt x="304799" y="228599"/>
                </a:lnTo>
                <a:lnTo>
                  <a:pt x="304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705600" y="579120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0" y="228599"/>
                </a:lnTo>
                <a:lnTo>
                  <a:pt x="304799" y="228599"/>
                </a:lnTo>
                <a:lnTo>
                  <a:pt x="3047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6781962" y="5867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781962" y="5867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 txBox="1"/>
          <p:nvPr/>
        </p:nvSpPr>
        <p:spPr>
          <a:xfrm>
            <a:off x="7012937" y="5218013"/>
            <a:ext cx="1120775" cy="608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CC6500"/>
                </a:solidFill>
                <a:latin typeface="Arial"/>
                <a:cs typeface="Arial"/>
              </a:rPr>
              <a:t>Hai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CC6500"/>
                </a:solidFill>
                <a:latin typeface="Arial"/>
                <a:cs typeface="Arial"/>
              </a:rPr>
              <a:t>p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CC6500"/>
                </a:solidFill>
                <a:latin typeface="Arial"/>
                <a:cs typeface="Arial"/>
              </a:rPr>
              <a:t>i</a:t>
            </a:r>
            <a:r>
              <a:rPr sz="1600" b="1" dirty="0">
                <a:solidFill>
                  <a:srgbClr val="CC65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CC6500"/>
                </a:solidFill>
                <a:latin typeface="Arial"/>
                <a:cs typeface="Arial"/>
              </a:rPr>
              <a:t>g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5562600" y="5876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162800" y="2705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5935469" y="4794684"/>
            <a:ext cx="38671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2700" b="1" baseline="15432" dirty="0">
                <a:solidFill>
                  <a:srgbClr val="007F00"/>
                </a:solidFill>
                <a:latin typeface="Arial"/>
                <a:cs typeface="Arial"/>
              </a:rPr>
              <a:t>F</a:t>
            </a:r>
            <a:r>
              <a:rPr sz="1200" b="1" dirty="0">
                <a:solidFill>
                  <a:srgbClr val="007F00"/>
                </a:solidFill>
                <a:latin typeface="Arial"/>
                <a:cs typeface="Arial"/>
              </a:rPr>
              <a:t>PQ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5943600" y="4686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46892" y="3473239"/>
            <a:ext cx="489584" cy="445134"/>
          </a:xfrm>
          <a:custGeom>
            <a:avLst/>
            <a:gdLst/>
            <a:ahLst/>
            <a:cxnLst/>
            <a:rect l="l" t="t" r="r" b="b"/>
            <a:pathLst>
              <a:path w="489584" h="445135">
                <a:moveTo>
                  <a:pt x="488964" y="143614"/>
                </a:moveTo>
                <a:lnTo>
                  <a:pt x="476932" y="94383"/>
                </a:lnTo>
                <a:lnTo>
                  <a:pt x="453195" y="56344"/>
                </a:lnTo>
                <a:lnTo>
                  <a:pt x="419873" y="24127"/>
                </a:lnTo>
                <a:lnTo>
                  <a:pt x="386550" y="5511"/>
                </a:lnTo>
                <a:lnTo>
                  <a:pt x="355276" y="0"/>
                </a:lnTo>
                <a:lnTo>
                  <a:pt x="345946" y="1335"/>
                </a:lnTo>
                <a:lnTo>
                  <a:pt x="16349" y="258312"/>
                </a:lnTo>
                <a:lnTo>
                  <a:pt x="0" y="302307"/>
                </a:lnTo>
                <a:lnTo>
                  <a:pt x="1085" y="313830"/>
                </a:lnTo>
                <a:lnTo>
                  <a:pt x="12879" y="351392"/>
                </a:lnTo>
                <a:lnTo>
                  <a:pt x="37269" y="390580"/>
                </a:lnTo>
                <a:lnTo>
                  <a:pt x="68941" y="420792"/>
                </a:lnTo>
                <a:lnTo>
                  <a:pt x="102264" y="439408"/>
                </a:lnTo>
                <a:lnTo>
                  <a:pt x="133538" y="444920"/>
                </a:lnTo>
                <a:lnTo>
                  <a:pt x="142868" y="443584"/>
                </a:lnTo>
                <a:lnTo>
                  <a:pt x="477630" y="181368"/>
                </a:lnTo>
                <a:lnTo>
                  <a:pt x="488964" y="143614"/>
                </a:lnTo>
                <a:close/>
              </a:path>
            </a:pathLst>
          </a:custGeom>
          <a:solidFill>
            <a:srgbClr val="CC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59784" y="3473598"/>
            <a:ext cx="175895" cy="196215"/>
          </a:xfrm>
          <a:custGeom>
            <a:avLst/>
            <a:gdLst/>
            <a:ahLst/>
            <a:cxnLst/>
            <a:rect l="l" t="t" r="r" b="b"/>
            <a:pathLst>
              <a:path w="175895" h="196214">
                <a:moveTo>
                  <a:pt x="175818" y="140938"/>
                </a:moveTo>
                <a:lnTo>
                  <a:pt x="162454" y="91665"/>
                </a:lnTo>
                <a:lnTo>
                  <a:pt x="137687" y="52833"/>
                </a:lnTo>
                <a:lnTo>
                  <a:pt x="106154" y="23186"/>
                </a:lnTo>
                <a:lnTo>
                  <a:pt x="62185" y="1847"/>
                </a:lnTo>
                <a:lnTo>
                  <a:pt x="41725" y="0"/>
                </a:lnTo>
                <a:lnTo>
                  <a:pt x="32332" y="1481"/>
                </a:lnTo>
                <a:lnTo>
                  <a:pt x="1908" y="32805"/>
                </a:lnTo>
                <a:lnTo>
                  <a:pt x="0" y="53537"/>
                </a:lnTo>
                <a:lnTo>
                  <a:pt x="1191" y="65060"/>
                </a:lnTo>
                <a:lnTo>
                  <a:pt x="13047" y="102622"/>
                </a:lnTo>
                <a:lnTo>
                  <a:pt x="36796" y="141810"/>
                </a:lnTo>
                <a:lnTo>
                  <a:pt x="68468" y="172022"/>
                </a:lnTo>
                <a:lnTo>
                  <a:pt x="101791" y="190638"/>
                </a:lnTo>
                <a:lnTo>
                  <a:pt x="133065" y="196149"/>
                </a:lnTo>
                <a:lnTo>
                  <a:pt x="142395" y="194814"/>
                </a:lnTo>
                <a:lnTo>
                  <a:pt x="173960" y="161915"/>
                </a:lnTo>
                <a:lnTo>
                  <a:pt x="175818" y="140938"/>
                </a:lnTo>
                <a:close/>
              </a:path>
            </a:pathLst>
          </a:custGeom>
          <a:solidFill>
            <a:srgbClr val="D683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46892" y="3473239"/>
            <a:ext cx="489584" cy="445134"/>
          </a:xfrm>
          <a:custGeom>
            <a:avLst/>
            <a:gdLst/>
            <a:ahLst/>
            <a:cxnLst/>
            <a:rect l="l" t="t" r="r" b="b"/>
            <a:pathLst>
              <a:path w="489584" h="445135">
                <a:moveTo>
                  <a:pt x="453195" y="56344"/>
                </a:moveTo>
                <a:lnTo>
                  <a:pt x="476932" y="94383"/>
                </a:lnTo>
                <a:lnTo>
                  <a:pt x="488106" y="131965"/>
                </a:lnTo>
                <a:lnTo>
                  <a:pt x="488964" y="143614"/>
                </a:lnTo>
                <a:lnTo>
                  <a:pt x="488362" y="154545"/>
                </a:lnTo>
                <a:lnTo>
                  <a:pt x="159063" y="435820"/>
                </a:lnTo>
                <a:lnTo>
                  <a:pt x="133538" y="444920"/>
                </a:lnTo>
                <a:lnTo>
                  <a:pt x="123569" y="444631"/>
                </a:lnTo>
                <a:lnTo>
                  <a:pt x="80048" y="428361"/>
                </a:lnTo>
                <a:lnTo>
                  <a:pt x="47414" y="401846"/>
                </a:lnTo>
                <a:lnTo>
                  <a:pt x="19622" y="364456"/>
                </a:lnTo>
                <a:lnTo>
                  <a:pt x="3601" y="325943"/>
                </a:lnTo>
                <a:lnTo>
                  <a:pt x="0" y="302307"/>
                </a:lnTo>
                <a:lnTo>
                  <a:pt x="352" y="291510"/>
                </a:lnTo>
                <a:lnTo>
                  <a:pt x="329751" y="9100"/>
                </a:lnTo>
                <a:lnTo>
                  <a:pt x="355276" y="0"/>
                </a:lnTo>
                <a:lnTo>
                  <a:pt x="365244" y="288"/>
                </a:lnTo>
                <a:lnTo>
                  <a:pt x="408766" y="16558"/>
                </a:lnTo>
                <a:lnTo>
                  <a:pt x="441399" y="43073"/>
                </a:lnTo>
                <a:lnTo>
                  <a:pt x="453195" y="56344"/>
                </a:lnTo>
                <a:close/>
              </a:path>
            </a:pathLst>
          </a:custGeom>
          <a:ln w="9524">
            <a:solidFill>
              <a:srgbClr val="65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59784" y="3483140"/>
            <a:ext cx="158750" cy="186690"/>
          </a:xfrm>
          <a:custGeom>
            <a:avLst/>
            <a:gdLst/>
            <a:ahLst/>
            <a:cxnLst/>
            <a:rect l="l" t="t" r="r" b="b"/>
            <a:pathLst>
              <a:path w="158750" h="186689">
                <a:moveTo>
                  <a:pt x="158590" y="177507"/>
                </a:moveTo>
                <a:lnTo>
                  <a:pt x="150949" y="182257"/>
                </a:lnTo>
                <a:lnTo>
                  <a:pt x="142395" y="185272"/>
                </a:lnTo>
                <a:lnTo>
                  <a:pt x="133065" y="186607"/>
                </a:lnTo>
                <a:lnTo>
                  <a:pt x="123097" y="186319"/>
                </a:lnTo>
                <a:lnTo>
                  <a:pt x="79575" y="170048"/>
                </a:lnTo>
                <a:lnTo>
                  <a:pt x="46942" y="143534"/>
                </a:lnTo>
                <a:lnTo>
                  <a:pt x="19675" y="106144"/>
                </a:lnTo>
                <a:lnTo>
                  <a:pt x="3779" y="67630"/>
                </a:lnTo>
                <a:lnTo>
                  <a:pt x="0" y="43994"/>
                </a:lnTo>
                <a:lnTo>
                  <a:pt x="230" y="33197"/>
                </a:lnTo>
                <a:lnTo>
                  <a:pt x="1908" y="23263"/>
                </a:lnTo>
                <a:lnTo>
                  <a:pt x="5058" y="14328"/>
                </a:lnTo>
                <a:lnTo>
                  <a:pt x="9706" y="6528"/>
                </a:lnTo>
                <a:lnTo>
                  <a:pt x="15877" y="0"/>
                </a:lnTo>
              </a:path>
            </a:pathLst>
          </a:custGeom>
          <a:ln w="9524">
            <a:solidFill>
              <a:srgbClr val="65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06513" y="3389214"/>
            <a:ext cx="56578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9900CC"/>
                </a:solidFill>
                <a:latin typeface="Arial"/>
                <a:cs typeface="Arial"/>
              </a:rPr>
              <a:t>La</a:t>
            </a:r>
            <a:r>
              <a:rPr sz="1600" b="1" spc="-15" dirty="0">
                <a:solidFill>
                  <a:srgbClr val="9900CC"/>
                </a:solidFill>
                <a:latin typeface="Arial"/>
                <a:cs typeface="Arial"/>
              </a:rPr>
              <a:t>m</a:t>
            </a:r>
            <a:r>
              <a:rPr sz="1600" b="1" spc="-5" dirty="0">
                <a:solidFill>
                  <a:srgbClr val="9900CC"/>
                </a:solidFill>
                <a:latin typeface="Arial"/>
                <a:cs typeface="Arial"/>
              </a:rPr>
              <a:t>p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77000" y="3733800"/>
            <a:ext cx="2819400" cy="152400"/>
          </a:xfrm>
          <a:custGeom>
            <a:avLst/>
            <a:gdLst/>
            <a:ahLst/>
            <a:cxnLst/>
            <a:rect l="l" t="t" r="r" b="b"/>
            <a:pathLst>
              <a:path w="2819400" h="152400">
                <a:moveTo>
                  <a:pt x="0" y="0"/>
                </a:moveTo>
                <a:lnTo>
                  <a:pt x="0" y="152399"/>
                </a:lnTo>
                <a:lnTo>
                  <a:pt x="2819399" y="152399"/>
                </a:lnTo>
                <a:lnTo>
                  <a:pt x="2819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77000" y="3733800"/>
            <a:ext cx="2819400" cy="152400"/>
          </a:xfrm>
          <a:custGeom>
            <a:avLst/>
            <a:gdLst/>
            <a:ahLst/>
            <a:cxnLst/>
            <a:rect l="l" t="t" r="r" b="b"/>
            <a:pathLst>
              <a:path w="2819400" h="152400">
                <a:moveTo>
                  <a:pt x="0" y="0"/>
                </a:moveTo>
                <a:lnTo>
                  <a:pt x="0" y="152399"/>
                </a:lnTo>
                <a:lnTo>
                  <a:pt x="2819399" y="152399"/>
                </a:lnTo>
                <a:lnTo>
                  <a:pt x="28193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659113" y="3954618"/>
            <a:ext cx="5562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cal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970965" y="771143"/>
            <a:ext cx="280670" cy="1292860"/>
          </a:xfrm>
          <a:custGeom>
            <a:avLst/>
            <a:gdLst/>
            <a:ahLst/>
            <a:cxnLst/>
            <a:rect l="l" t="t" r="r" b="b"/>
            <a:pathLst>
              <a:path w="280670" h="1292860">
                <a:moveTo>
                  <a:pt x="255841" y="1292351"/>
                </a:moveTo>
                <a:lnTo>
                  <a:pt x="205971" y="1236377"/>
                </a:lnTo>
                <a:lnTo>
                  <a:pt x="161513" y="1177491"/>
                </a:lnTo>
                <a:lnTo>
                  <a:pt x="122461" y="1116025"/>
                </a:lnTo>
                <a:lnTo>
                  <a:pt x="88811" y="1052315"/>
                </a:lnTo>
                <a:lnTo>
                  <a:pt x="60555" y="986694"/>
                </a:lnTo>
                <a:lnTo>
                  <a:pt x="37688" y="919496"/>
                </a:lnTo>
                <a:lnTo>
                  <a:pt x="20205" y="851054"/>
                </a:lnTo>
                <a:lnTo>
                  <a:pt x="8100" y="781702"/>
                </a:lnTo>
                <a:lnTo>
                  <a:pt x="1366" y="711774"/>
                </a:lnTo>
                <a:lnTo>
                  <a:pt x="0" y="641603"/>
                </a:lnTo>
                <a:lnTo>
                  <a:pt x="3993" y="571525"/>
                </a:lnTo>
                <a:lnTo>
                  <a:pt x="13342" y="501871"/>
                </a:lnTo>
                <a:lnTo>
                  <a:pt x="28040" y="432976"/>
                </a:lnTo>
                <a:lnTo>
                  <a:pt x="48082" y="365174"/>
                </a:lnTo>
                <a:lnTo>
                  <a:pt x="73461" y="298799"/>
                </a:lnTo>
                <a:lnTo>
                  <a:pt x="104173" y="234183"/>
                </a:lnTo>
                <a:lnTo>
                  <a:pt x="140210" y="171662"/>
                </a:lnTo>
                <a:lnTo>
                  <a:pt x="181569" y="111568"/>
                </a:lnTo>
                <a:lnTo>
                  <a:pt x="228242" y="54236"/>
                </a:lnTo>
                <a:lnTo>
                  <a:pt x="280225" y="0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00800" y="731519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838199" y="0"/>
                </a:moveTo>
                <a:lnTo>
                  <a:pt x="0" y="0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00800" y="2103119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838199" y="0"/>
                </a:moveTo>
                <a:lnTo>
                  <a:pt x="0" y="0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239000" y="73151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39000" y="202691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217407" y="771143"/>
            <a:ext cx="280670" cy="1292860"/>
          </a:xfrm>
          <a:custGeom>
            <a:avLst/>
            <a:gdLst/>
            <a:ahLst/>
            <a:cxnLst/>
            <a:rect l="l" t="t" r="r" b="b"/>
            <a:pathLst>
              <a:path w="280670" h="1292860">
                <a:moveTo>
                  <a:pt x="24383" y="1292351"/>
                </a:moveTo>
                <a:lnTo>
                  <a:pt x="74254" y="1236377"/>
                </a:lnTo>
                <a:lnTo>
                  <a:pt x="118711" y="1177491"/>
                </a:lnTo>
                <a:lnTo>
                  <a:pt x="157763" y="1116025"/>
                </a:lnTo>
                <a:lnTo>
                  <a:pt x="191414" y="1052315"/>
                </a:lnTo>
                <a:lnTo>
                  <a:pt x="219670" y="986694"/>
                </a:lnTo>
                <a:lnTo>
                  <a:pt x="242536" y="919496"/>
                </a:lnTo>
                <a:lnTo>
                  <a:pt x="260020" y="851054"/>
                </a:lnTo>
                <a:lnTo>
                  <a:pt x="272125" y="781702"/>
                </a:lnTo>
                <a:lnTo>
                  <a:pt x="278858" y="711774"/>
                </a:lnTo>
                <a:lnTo>
                  <a:pt x="280225" y="641603"/>
                </a:lnTo>
                <a:lnTo>
                  <a:pt x="276231" y="571525"/>
                </a:lnTo>
                <a:lnTo>
                  <a:pt x="266882" y="501871"/>
                </a:lnTo>
                <a:lnTo>
                  <a:pt x="252184" y="432976"/>
                </a:lnTo>
                <a:lnTo>
                  <a:pt x="232143" y="365174"/>
                </a:lnTo>
                <a:lnTo>
                  <a:pt x="206763" y="298799"/>
                </a:lnTo>
                <a:lnTo>
                  <a:pt x="176052" y="234183"/>
                </a:lnTo>
                <a:lnTo>
                  <a:pt x="140014" y="171662"/>
                </a:lnTo>
                <a:lnTo>
                  <a:pt x="98656" y="111568"/>
                </a:lnTo>
                <a:lnTo>
                  <a:pt x="51982" y="54236"/>
                </a:lnTo>
                <a:lnTo>
                  <a:pt x="0" y="0"/>
                </a:lnTo>
              </a:path>
            </a:pathLst>
          </a:custGeom>
          <a:ln w="3809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229600" y="731519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3809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29600" y="2103119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3809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229600" y="73151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3809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229600" y="2026919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3809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391400" y="103631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100583" y="585215"/>
                </a:moveTo>
                <a:lnTo>
                  <a:pt x="100583" y="100583"/>
                </a:lnTo>
                <a:lnTo>
                  <a:pt x="82676" y="119908"/>
                </a:lnTo>
                <a:lnTo>
                  <a:pt x="51470" y="162453"/>
                </a:lnTo>
                <a:lnTo>
                  <a:pt x="27003" y="209597"/>
                </a:lnTo>
                <a:lnTo>
                  <a:pt x="9988" y="260627"/>
                </a:lnTo>
                <a:lnTo>
                  <a:pt x="1139" y="314831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00583" y="585215"/>
                </a:lnTo>
                <a:close/>
              </a:path>
              <a:path w="685800" h="685800">
                <a:moveTo>
                  <a:pt x="140561" y="619524"/>
                </a:moveTo>
                <a:lnTo>
                  <a:pt x="140561" y="66275"/>
                </a:lnTo>
                <a:lnTo>
                  <a:pt x="119908" y="82676"/>
                </a:lnTo>
                <a:lnTo>
                  <a:pt x="119908" y="603123"/>
                </a:lnTo>
                <a:lnTo>
                  <a:pt x="140561" y="619524"/>
                </a:lnTo>
                <a:close/>
              </a:path>
              <a:path w="685800" h="685800">
                <a:moveTo>
                  <a:pt x="209597" y="658796"/>
                </a:moveTo>
                <a:lnTo>
                  <a:pt x="209597" y="27003"/>
                </a:lnTo>
                <a:lnTo>
                  <a:pt x="185495" y="38349"/>
                </a:lnTo>
                <a:lnTo>
                  <a:pt x="162453" y="51470"/>
                </a:lnTo>
                <a:lnTo>
                  <a:pt x="162453" y="634329"/>
                </a:lnTo>
                <a:lnTo>
                  <a:pt x="185495" y="647450"/>
                </a:lnTo>
                <a:lnTo>
                  <a:pt x="209597" y="658796"/>
                </a:lnTo>
                <a:close/>
              </a:path>
              <a:path w="685800" h="685800">
                <a:moveTo>
                  <a:pt x="370968" y="684660"/>
                </a:moveTo>
                <a:lnTo>
                  <a:pt x="370968" y="1139"/>
                </a:lnTo>
                <a:lnTo>
                  <a:pt x="342899" y="0"/>
                </a:lnTo>
                <a:lnTo>
                  <a:pt x="314831" y="1139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close/>
              </a:path>
              <a:path w="685800" h="685800">
                <a:moveTo>
                  <a:pt x="523346" y="634329"/>
                </a:moveTo>
                <a:lnTo>
                  <a:pt x="523346" y="51470"/>
                </a:lnTo>
                <a:lnTo>
                  <a:pt x="500304" y="38349"/>
                </a:lnTo>
                <a:lnTo>
                  <a:pt x="476202" y="27003"/>
                </a:lnTo>
                <a:lnTo>
                  <a:pt x="451128" y="17519"/>
                </a:lnTo>
                <a:lnTo>
                  <a:pt x="451128" y="668280"/>
                </a:lnTo>
                <a:lnTo>
                  <a:pt x="476202" y="658796"/>
                </a:lnTo>
                <a:lnTo>
                  <a:pt x="500304" y="647450"/>
                </a:lnTo>
                <a:lnTo>
                  <a:pt x="523346" y="634329"/>
                </a:lnTo>
                <a:close/>
              </a:path>
              <a:path w="685800" h="685800">
                <a:moveTo>
                  <a:pt x="685799" y="342899"/>
                </a:moveTo>
                <a:lnTo>
                  <a:pt x="681301" y="287377"/>
                </a:lnTo>
                <a:lnTo>
                  <a:pt x="668280" y="234671"/>
                </a:lnTo>
                <a:lnTo>
                  <a:pt x="647450" y="185495"/>
                </a:lnTo>
                <a:lnTo>
                  <a:pt x="619524" y="140561"/>
                </a:lnTo>
                <a:lnTo>
                  <a:pt x="585215" y="100583"/>
                </a:lnTo>
                <a:lnTo>
                  <a:pt x="545238" y="66275"/>
                </a:lnTo>
                <a:lnTo>
                  <a:pt x="545238" y="619524"/>
                </a:lnTo>
                <a:lnTo>
                  <a:pt x="585215" y="585215"/>
                </a:lnTo>
                <a:lnTo>
                  <a:pt x="619524" y="545238"/>
                </a:lnTo>
                <a:lnTo>
                  <a:pt x="647450" y="500304"/>
                </a:lnTo>
                <a:lnTo>
                  <a:pt x="668280" y="451128"/>
                </a:lnTo>
                <a:lnTo>
                  <a:pt x="681301" y="398422"/>
                </a:lnTo>
                <a:lnTo>
                  <a:pt x="685799" y="342899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91400" y="103631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342899" y="0"/>
                </a:moveTo>
                <a:lnTo>
                  <a:pt x="287377" y="4498"/>
                </a:lnTo>
                <a:lnTo>
                  <a:pt x="234671" y="17519"/>
                </a:lnTo>
                <a:lnTo>
                  <a:pt x="185495" y="38349"/>
                </a:lnTo>
                <a:lnTo>
                  <a:pt x="140561" y="66275"/>
                </a:lnTo>
                <a:lnTo>
                  <a:pt x="100583" y="100583"/>
                </a:lnTo>
                <a:lnTo>
                  <a:pt x="66275" y="140561"/>
                </a:lnTo>
                <a:lnTo>
                  <a:pt x="38349" y="185495"/>
                </a:lnTo>
                <a:lnTo>
                  <a:pt x="17519" y="234671"/>
                </a:lnTo>
                <a:lnTo>
                  <a:pt x="4498" y="287377"/>
                </a:lnTo>
                <a:lnTo>
                  <a:pt x="0" y="342899"/>
                </a:lnTo>
                <a:lnTo>
                  <a:pt x="1139" y="370968"/>
                </a:lnTo>
                <a:lnTo>
                  <a:pt x="9988" y="425171"/>
                </a:lnTo>
                <a:lnTo>
                  <a:pt x="27003" y="476202"/>
                </a:lnTo>
                <a:lnTo>
                  <a:pt x="51470" y="523346"/>
                </a:lnTo>
                <a:lnTo>
                  <a:pt x="82676" y="565891"/>
                </a:lnTo>
                <a:lnTo>
                  <a:pt x="119908" y="603123"/>
                </a:lnTo>
                <a:lnTo>
                  <a:pt x="162453" y="634329"/>
                </a:lnTo>
                <a:lnTo>
                  <a:pt x="209597" y="658796"/>
                </a:lnTo>
                <a:lnTo>
                  <a:pt x="260627" y="675811"/>
                </a:lnTo>
                <a:lnTo>
                  <a:pt x="314831" y="684660"/>
                </a:lnTo>
                <a:lnTo>
                  <a:pt x="342899" y="685799"/>
                </a:lnTo>
                <a:lnTo>
                  <a:pt x="370968" y="684660"/>
                </a:lnTo>
                <a:lnTo>
                  <a:pt x="425171" y="675811"/>
                </a:lnTo>
                <a:lnTo>
                  <a:pt x="476202" y="658796"/>
                </a:lnTo>
                <a:lnTo>
                  <a:pt x="523346" y="634329"/>
                </a:lnTo>
                <a:lnTo>
                  <a:pt x="565891" y="603123"/>
                </a:lnTo>
                <a:lnTo>
                  <a:pt x="603123" y="565891"/>
                </a:lnTo>
                <a:lnTo>
                  <a:pt x="634329" y="523346"/>
                </a:lnTo>
                <a:lnTo>
                  <a:pt x="658796" y="476202"/>
                </a:lnTo>
                <a:lnTo>
                  <a:pt x="675811" y="425171"/>
                </a:lnTo>
                <a:lnTo>
                  <a:pt x="684660" y="370968"/>
                </a:lnTo>
                <a:lnTo>
                  <a:pt x="685799" y="342899"/>
                </a:lnTo>
                <a:lnTo>
                  <a:pt x="684660" y="314831"/>
                </a:lnTo>
                <a:lnTo>
                  <a:pt x="675811" y="260627"/>
                </a:lnTo>
                <a:lnTo>
                  <a:pt x="658796" y="209597"/>
                </a:lnTo>
                <a:lnTo>
                  <a:pt x="634329" y="162453"/>
                </a:lnTo>
                <a:lnTo>
                  <a:pt x="603123" y="119908"/>
                </a:lnTo>
                <a:lnTo>
                  <a:pt x="565891" y="82676"/>
                </a:lnTo>
                <a:lnTo>
                  <a:pt x="523346" y="51470"/>
                </a:lnTo>
                <a:lnTo>
                  <a:pt x="476202" y="27003"/>
                </a:lnTo>
                <a:lnTo>
                  <a:pt x="425171" y="9988"/>
                </a:lnTo>
                <a:lnTo>
                  <a:pt x="370968" y="1139"/>
                </a:lnTo>
                <a:lnTo>
                  <a:pt x="342899" y="0"/>
                </a:lnTo>
                <a:close/>
              </a:path>
            </a:pathLst>
          </a:custGeom>
          <a:ln w="28574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28331" y="1109472"/>
            <a:ext cx="1012190" cy="541020"/>
          </a:xfrm>
          <a:custGeom>
            <a:avLst/>
            <a:gdLst/>
            <a:ahLst/>
            <a:cxnLst/>
            <a:rect l="l" t="t" r="r" b="b"/>
            <a:pathLst>
              <a:path w="1012190" h="541019">
                <a:moveTo>
                  <a:pt x="0" y="324611"/>
                </a:moveTo>
                <a:lnTo>
                  <a:pt x="76199" y="541019"/>
                </a:lnTo>
                <a:lnTo>
                  <a:pt x="1011935" y="214883"/>
                </a:lnTo>
                <a:lnTo>
                  <a:pt x="935735" y="0"/>
                </a:lnTo>
                <a:lnTo>
                  <a:pt x="0" y="324611"/>
                </a:lnTo>
                <a:close/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54240" y="1179575"/>
            <a:ext cx="935990" cy="326390"/>
          </a:xfrm>
          <a:custGeom>
            <a:avLst/>
            <a:gdLst/>
            <a:ahLst/>
            <a:cxnLst/>
            <a:rect l="l" t="t" r="r" b="b"/>
            <a:pathLst>
              <a:path w="935990" h="326390">
                <a:moveTo>
                  <a:pt x="0" y="326135"/>
                </a:moveTo>
                <a:lnTo>
                  <a:pt x="935735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77100" y="1251203"/>
            <a:ext cx="935990" cy="326390"/>
          </a:xfrm>
          <a:custGeom>
            <a:avLst/>
            <a:gdLst/>
            <a:ahLst/>
            <a:cxnLst/>
            <a:rect l="l" t="t" r="r" b="b"/>
            <a:pathLst>
              <a:path w="935990" h="326390">
                <a:moveTo>
                  <a:pt x="0" y="326135"/>
                </a:moveTo>
                <a:lnTo>
                  <a:pt x="935735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110983" y="903731"/>
            <a:ext cx="1251585" cy="288290"/>
          </a:xfrm>
          <a:custGeom>
            <a:avLst/>
            <a:gdLst/>
            <a:ahLst/>
            <a:cxnLst/>
            <a:rect l="l" t="t" r="r" b="b"/>
            <a:pathLst>
              <a:path w="1251584" h="288290">
                <a:moveTo>
                  <a:pt x="1207890" y="64056"/>
                </a:moveTo>
                <a:lnTo>
                  <a:pt x="1176984" y="69761"/>
                </a:lnTo>
                <a:lnTo>
                  <a:pt x="1170431" y="74675"/>
                </a:lnTo>
                <a:lnTo>
                  <a:pt x="1132331" y="100583"/>
                </a:lnTo>
                <a:lnTo>
                  <a:pt x="1094231" y="124967"/>
                </a:lnTo>
                <a:lnTo>
                  <a:pt x="1056131" y="146303"/>
                </a:lnTo>
                <a:lnTo>
                  <a:pt x="1016507" y="167639"/>
                </a:lnTo>
                <a:lnTo>
                  <a:pt x="976883" y="185927"/>
                </a:lnTo>
                <a:lnTo>
                  <a:pt x="937259" y="201167"/>
                </a:lnTo>
                <a:lnTo>
                  <a:pt x="896111" y="216407"/>
                </a:lnTo>
                <a:lnTo>
                  <a:pt x="854963" y="228599"/>
                </a:lnTo>
                <a:lnTo>
                  <a:pt x="813815" y="237743"/>
                </a:lnTo>
                <a:lnTo>
                  <a:pt x="771143" y="246887"/>
                </a:lnTo>
                <a:lnTo>
                  <a:pt x="729995" y="252983"/>
                </a:lnTo>
                <a:lnTo>
                  <a:pt x="688847" y="257555"/>
                </a:lnTo>
                <a:lnTo>
                  <a:pt x="646175" y="259079"/>
                </a:lnTo>
                <a:lnTo>
                  <a:pt x="605027" y="260603"/>
                </a:lnTo>
                <a:lnTo>
                  <a:pt x="563879" y="259079"/>
                </a:lnTo>
                <a:lnTo>
                  <a:pt x="522731" y="254507"/>
                </a:lnTo>
                <a:lnTo>
                  <a:pt x="483107" y="249935"/>
                </a:lnTo>
                <a:lnTo>
                  <a:pt x="441959" y="242315"/>
                </a:lnTo>
                <a:lnTo>
                  <a:pt x="402335" y="233171"/>
                </a:lnTo>
                <a:lnTo>
                  <a:pt x="362711" y="220979"/>
                </a:lnTo>
                <a:lnTo>
                  <a:pt x="324611" y="207263"/>
                </a:lnTo>
                <a:lnTo>
                  <a:pt x="286511" y="192023"/>
                </a:lnTo>
                <a:lnTo>
                  <a:pt x="249935" y="175259"/>
                </a:lnTo>
                <a:lnTo>
                  <a:pt x="214883" y="156971"/>
                </a:lnTo>
                <a:lnTo>
                  <a:pt x="179831" y="135635"/>
                </a:lnTo>
                <a:lnTo>
                  <a:pt x="144779" y="112775"/>
                </a:lnTo>
                <a:lnTo>
                  <a:pt x="112775" y="86867"/>
                </a:lnTo>
                <a:lnTo>
                  <a:pt x="80771" y="59435"/>
                </a:lnTo>
                <a:lnTo>
                  <a:pt x="50291" y="32003"/>
                </a:lnTo>
                <a:lnTo>
                  <a:pt x="21335" y="0"/>
                </a:lnTo>
                <a:lnTo>
                  <a:pt x="0" y="19811"/>
                </a:lnTo>
                <a:lnTo>
                  <a:pt x="30479" y="51815"/>
                </a:lnTo>
                <a:lnTo>
                  <a:pt x="62483" y="82295"/>
                </a:lnTo>
                <a:lnTo>
                  <a:pt x="96011" y="109727"/>
                </a:lnTo>
                <a:lnTo>
                  <a:pt x="129539" y="135635"/>
                </a:lnTo>
                <a:lnTo>
                  <a:pt x="164591" y="160019"/>
                </a:lnTo>
                <a:lnTo>
                  <a:pt x="201167" y="181355"/>
                </a:lnTo>
                <a:lnTo>
                  <a:pt x="237743" y="201167"/>
                </a:lnTo>
                <a:lnTo>
                  <a:pt x="275843" y="219455"/>
                </a:lnTo>
                <a:lnTo>
                  <a:pt x="315467" y="234695"/>
                </a:lnTo>
                <a:lnTo>
                  <a:pt x="355091" y="248411"/>
                </a:lnTo>
                <a:lnTo>
                  <a:pt x="396239" y="260603"/>
                </a:lnTo>
                <a:lnTo>
                  <a:pt x="437387" y="269747"/>
                </a:lnTo>
                <a:lnTo>
                  <a:pt x="478535" y="277367"/>
                </a:lnTo>
                <a:lnTo>
                  <a:pt x="521207" y="283463"/>
                </a:lnTo>
                <a:lnTo>
                  <a:pt x="562355" y="286511"/>
                </a:lnTo>
                <a:lnTo>
                  <a:pt x="605027" y="288035"/>
                </a:lnTo>
                <a:lnTo>
                  <a:pt x="649223" y="288035"/>
                </a:lnTo>
                <a:lnTo>
                  <a:pt x="691895" y="284987"/>
                </a:lnTo>
                <a:lnTo>
                  <a:pt x="734567" y="280415"/>
                </a:lnTo>
                <a:lnTo>
                  <a:pt x="777239" y="274319"/>
                </a:lnTo>
                <a:lnTo>
                  <a:pt x="819911" y="266699"/>
                </a:lnTo>
                <a:lnTo>
                  <a:pt x="862583" y="256031"/>
                </a:lnTo>
                <a:lnTo>
                  <a:pt x="947927" y="228599"/>
                </a:lnTo>
                <a:lnTo>
                  <a:pt x="989075" y="211835"/>
                </a:lnTo>
                <a:lnTo>
                  <a:pt x="1030223" y="192023"/>
                </a:lnTo>
                <a:lnTo>
                  <a:pt x="1069847" y="172211"/>
                </a:lnTo>
                <a:lnTo>
                  <a:pt x="1110995" y="149351"/>
                </a:lnTo>
                <a:lnTo>
                  <a:pt x="1187195" y="97535"/>
                </a:lnTo>
                <a:lnTo>
                  <a:pt x="1199069" y="88511"/>
                </a:lnTo>
                <a:lnTo>
                  <a:pt x="1207890" y="64056"/>
                </a:lnTo>
                <a:close/>
              </a:path>
              <a:path w="1251584" h="288290">
                <a:moveTo>
                  <a:pt x="1251203" y="27431"/>
                </a:moveTo>
                <a:lnTo>
                  <a:pt x="1129283" y="48767"/>
                </a:lnTo>
                <a:lnTo>
                  <a:pt x="1121663" y="50291"/>
                </a:lnTo>
                <a:lnTo>
                  <a:pt x="1117091" y="57911"/>
                </a:lnTo>
                <a:lnTo>
                  <a:pt x="1118615" y="65531"/>
                </a:lnTo>
                <a:lnTo>
                  <a:pt x="1118615" y="73151"/>
                </a:lnTo>
                <a:lnTo>
                  <a:pt x="1126235" y="77723"/>
                </a:lnTo>
                <a:lnTo>
                  <a:pt x="1133855" y="77723"/>
                </a:lnTo>
                <a:lnTo>
                  <a:pt x="1176984" y="69761"/>
                </a:lnTo>
                <a:lnTo>
                  <a:pt x="1207007" y="47243"/>
                </a:lnTo>
                <a:lnTo>
                  <a:pt x="1220723" y="35051"/>
                </a:lnTo>
                <a:lnTo>
                  <a:pt x="1239011" y="56387"/>
                </a:lnTo>
                <a:lnTo>
                  <a:pt x="1239011" y="61750"/>
                </a:lnTo>
                <a:lnTo>
                  <a:pt x="1251203" y="27431"/>
                </a:lnTo>
                <a:close/>
              </a:path>
              <a:path w="1251584" h="288290">
                <a:moveTo>
                  <a:pt x="1239011" y="56387"/>
                </a:moveTo>
                <a:lnTo>
                  <a:pt x="1220723" y="35051"/>
                </a:lnTo>
                <a:lnTo>
                  <a:pt x="1207007" y="47243"/>
                </a:lnTo>
                <a:lnTo>
                  <a:pt x="1176984" y="69761"/>
                </a:lnTo>
                <a:lnTo>
                  <a:pt x="1207890" y="64056"/>
                </a:lnTo>
                <a:lnTo>
                  <a:pt x="1216151" y="41147"/>
                </a:lnTo>
                <a:lnTo>
                  <a:pt x="1232915" y="59435"/>
                </a:lnTo>
                <a:lnTo>
                  <a:pt x="1232915" y="61806"/>
                </a:lnTo>
                <a:lnTo>
                  <a:pt x="1239011" y="56387"/>
                </a:lnTo>
                <a:close/>
              </a:path>
              <a:path w="1251584" h="288290">
                <a:moveTo>
                  <a:pt x="1239011" y="61750"/>
                </a:moveTo>
                <a:lnTo>
                  <a:pt x="1239011" y="56387"/>
                </a:lnTo>
                <a:lnTo>
                  <a:pt x="1225295" y="68579"/>
                </a:lnTo>
                <a:lnTo>
                  <a:pt x="1199069" y="88511"/>
                </a:lnTo>
                <a:lnTo>
                  <a:pt x="1182623" y="134111"/>
                </a:lnTo>
                <a:lnTo>
                  <a:pt x="1181099" y="141731"/>
                </a:lnTo>
                <a:lnTo>
                  <a:pt x="1184147" y="149351"/>
                </a:lnTo>
                <a:lnTo>
                  <a:pt x="1199387" y="155447"/>
                </a:lnTo>
                <a:lnTo>
                  <a:pt x="1207007" y="150875"/>
                </a:lnTo>
                <a:lnTo>
                  <a:pt x="1210055" y="143255"/>
                </a:lnTo>
                <a:lnTo>
                  <a:pt x="1239011" y="61750"/>
                </a:lnTo>
                <a:close/>
              </a:path>
              <a:path w="1251584" h="288290">
                <a:moveTo>
                  <a:pt x="1232915" y="61806"/>
                </a:moveTo>
                <a:lnTo>
                  <a:pt x="1232915" y="59435"/>
                </a:lnTo>
                <a:lnTo>
                  <a:pt x="1207890" y="64056"/>
                </a:lnTo>
                <a:lnTo>
                  <a:pt x="1199069" y="88511"/>
                </a:lnTo>
                <a:lnTo>
                  <a:pt x="1225295" y="68579"/>
                </a:lnTo>
                <a:lnTo>
                  <a:pt x="1232915" y="61806"/>
                </a:lnTo>
                <a:close/>
              </a:path>
              <a:path w="1251584" h="288290">
                <a:moveTo>
                  <a:pt x="1232915" y="59435"/>
                </a:moveTo>
                <a:lnTo>
                  <a:pt x="1216151" y="41147"/>
                </a:lnTo>
                <a:lnTo>
                  <a:pt x="1207890" y="64056"/>
                </a:lnTo>
                <a:lnTo>
                  <a:pt x="1232915" y="5943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77455" y="1583436"/>
            <a:ext cx="1304925" cy="323215"/>
          </a:xfrm>
          <a:custGeom>
            <a:avLst/>
            <a:gdLst/>
            <a:ahLst/>
            <a:cxnLst/>
            <a:rect l="l" t="t" r="r" b="b"/>
            <a:pathLst>
              <a:path w="1304925" h="323214">
                <a:moveTo>
                  <a:pt x="1262402" y="284714"/>
                </a:moveTo>
                <a:lnTo>
                  <a:pt x="1237487" y="245363"/>
                </a:lnTo>
                <a:lnTo>
                  <a:pt x="1197863" y="214883"/>
                </a:lnTo>
                <a:lnTo>
                  <a:pt x="1156715" y="185927"/>
                </a:lnTo>
                <a:lnTo>
                  <a:pt x="1115567" y="158495"/>
                </a:lnTo>
                <a:lnTo>
                  <a:pt x="1072895" y="134111"/>
                </a:lnTo>
                <a:lnTo>
                  <a:pt x="1030223" y="111251"/>
                </a:lnTo>
                <a:lnTo>
                  <a:pt x="986027" y="91439"/>
                </a:lnTo>
                <a:lnTo>
                  <a:pt x="943355" y="73151"/>
                </a:lnTo>
                <a:lnTo>
                  <a:pt x="899159" y="56387"/>
                </a:lnTo>
                <a:lnTo>
                  <a:pt x="853439" y="42671"/>
                </a:lnTo>
                <a:lnTo>
                  <a:pt x="809243" y="30479"/>
                </a:lnTo>
                <a:lnTo>
                  <a:pt x="765047" y="19811"/>
                </a:lnTo>
                <a:lnTo>
                  <a:pt x="719327" y="12191"/>
                </a:lnTo>
                <a:lnTo>
                  <a:pt x="675131" y="6095"/>
                </a:lnTo>
                <a:lnTo>
                  <a:pt x="629411" y="1523"/>
                </a:lnTo>
                <a:lnTo>
                  <a:pt x="585215" y="0"/>
                </a:lnTo>
                <a:lnTo>
                  <a:pt x="541019" y="0"/>
                </a:lnTo>
                <a:lnTo>
                  <a:pt x="496823" y="3047"/>
                </a:lnTo>
                <a:lnTo>
                  <a:pt x="454151" y="7619"/>
                </a:lnTo>
                <a:lnTo>
                  <a:pt x="411479" y="15239"/>
                </a:lnTo>
                <a:lnTo>
                  <a:pt x="368807" y="24383"/>
                </a:lnTo>
                <a:lnTo>
                  <a:pt x="327659" y="35051"/>
                </a:lnTo>
                <a:lnTo>
                  <a:pt x="286511" y="48767"/>
                </a:lnTo>
                <a:lnTo>
                  <a:pt x="246887" y="64007"/>
                </a:lnTo>
                <a:lnTo>
                  <a:pt x="207263" y="80771"/>
                </a:lnTo>
                <a:lnTo>
                  <a:pt x="170687" y="100583"/>
                </a:lnTo>
                <a:lnTo>
                  <a:pt x="132587" y="123443"/>
                </a:lnTo>
                <a:lnTo>
                  <a:pt x="97535" y="147827"/>
                </a:lnTo>
                <a:lnTo>
                  <a:pt x="64007" y="173735"/>
                </a:lnTo>
                <a:lnTo>
                  <a:pt x="30479" y="202691"/>
                </a:lnTo>
                <a:lnTo>
                  <a:pt x="0" y="233171"/>
                </a:lnTo>
                <a:lnTo>
                  <a:pt x="19811" y="254507"/>
                </a:lnTo>
                <a:lnTo>
                  <a:pt x="48767" y="224027"/>
                </a:lnTo>
                <a:lnTo>
                  <a:pt x="80771" y="196595"/>
                </a:lnTo>
                <a:lnTo>
                  <a:pt x="114299" y="170687"/>
                </a:lnTo>
                <a:lnTo>
                  <a:pt x="147827" y="147827"/>
                </a:lnTo>
                <a:lnTo>
                  <a:pt x="182879" y="126491"/>
                </a:lnTo>
                <a:lnTo>
                  <a:pt x="219455" y="106679"/>
                </a:lnTo>
                <a:lnTo>
                  <a:pt x="257555" y="89915"/>
                </a:lnTo>
                <a:lnTo>
                  <a:pt x="295655" y="74675"/>
                </a:lnTo>
                <a:lnTo>
                  <a:pt x="335279" y="62483"/>
                </a:lnTo>
                <a:lnTo>
                  <a:pt x="374903" y="51815"/>
                </a:lnTo>
                <a:lnTo>
                  <a:pt x="416051" y="42671"/>
                </a:lnTo>
                <a:lnTo>
                  <a:pt x="457199" y="36575"/>
                </a:lnTo>
                <a:lnTo>
                  <a:pt x="499871" y="32003"/>
                </a:lnTo>
                <a:lnTo>
                  <a:pt x="541019" y="28955"/>
                </a:lnTo>
                <a:lnTo>
                  <a:pt x="583691" y="28955"/>
                </a:lnTo>
                <a:lnTo>
                  <a:pt x="627887" y="30479"/>
                </a:lnTo>
                <a:lnTo>
                  <a:pt x="670559" y="33527"/>
                </a:lnTo>
                <a:lnTo>
                  <a:pt x="714755" y="39623"/>
                </a:lnTo>
                <a:lnTo>
                  <a:pt x="757427" y="47243"/>
                </a:lnTo>
                <a:lnTo>
                  <a:pt x="845819" y="68579"/>
                </a:lnTo>
                <a:lnTo>
                  <a:pt x="931163" y="99059"/>
                </a:lnTo>
                <a:lnTo>
                  <a:pt x="973835" y="117347"/>
                </a:lnTo>
                <a:lnTo>
                  <a:pt x="1016507" y="137159"/>
                </a:lnTo>
                <a:lnTo>
                  <a:pt x="1059179" y="158495"/>
                </a:lnTo>
                <a:lnTo>
                  <a:pt x="1100327" y="182879"/>
                </a:lnTo>
                <a:lnTo>
                  <a:pt x="1139951" y="208787"/>
                </a:lnTo>
                <a:lnTo>
                  <a:pt x="1219199" y="266699"/>
                </a:lnTo>
                <a:lnTo>
                  <a:pt x="1233707" y="278886"/>
                </a:lnTo>
                <a:lnTo>
                  <a:pt x="1262402" y="284714"/>
                </a:lnTo>
                <a:close/>
              </a:path>
              <a:path w="1304925" h="323214">
                <a:moveTo>
                  <a:pt x="1292351" y="320464"/>
                </a:moveTo>
                <a:lnTo>
                  <a:pt x="1292351" y="294131"/>
                </a:lnTo>
                <a:lnTo>
                  <a:pt x="1274063" y="313943"/>
                </a:lnTo>
                <a:lnTo>
                  <a:pt x="1257299" y="298703"/>
                </a:lnTo>
                <a:lnTo>
                  <a:pt x="1233707" y="278886"/>
                </a:lnTo>
                <a:lnTo>
                  <a:pt x="1188719" y="269747"/>
                </a:lnTo>
                <a:lnTo>
                  <a:pt x="1181099" y="266699"/>
                </a:lnTo>
                <a:lnTo>
                  <a:pt x="1173479" y="272795"/>
                </a:lnTo>
                <a:lnTo>
                  <a:pt x="1170431" y="288035"/>
                </a:lnTo>
                <a:lnTo>
                  <a:pt x="1175003" y="295655"/>
                </a:lnTo>
                <a:lnTo>
                  <a:pt x="1184147" y="297179"/>
                </a:lnTo>
                <a:lnTo>
                  <a:pt x="1292351" y="320464"/>
                </a:lnTo>
                <a:close/>
              </a:path>
              <a:path w="1304925" h="323214">
                <a:moveTo>
                  <a:pt x="1286255" y="300735"/>
                </a:moveTo>
                <a:lnTo>
                  <a:pt x="1286255" y="289559"/>
                </a:lnTo>
                <a:lnTo>
                  <a:pt x="1269491" y="307847"/>
                </a:lnTo>
                <a:lnTo>
                  <a:pt x="1262402" y="284714"/>
                </a:lnTo>
                <a:lnTo>
                  <a:pt x="1233707" y="278886"/>
                </a:lnTo>
                <a:lnTo>
                  <a:pt x="1257299" y="298703"/>
                </a:lnTo>
                <a:lnTo>
                  <a:pt x="1274063" y="313943"/>
                </a:lnTo>
                <a:lnTo>
                  <a:pt x="1286255" y="300735"/>
                </a:lnTo>
                <a:close/>
              </a:path>
              <a:path w="1304925" h="323214">
                <a:moveTo>
                  <a:pt x="1304543" y="323087"/>
                </a:moveTo>
                <a:lnTo>
                  <a:pt x="1267967" y="205739"/>
                </a:lnTo>
                <a:lnTo>
                  <a:pt x="1264919" y="198119"/>
                </a:lnTo>
                <a:lnTo>
                  <a:pt x="1257299" y="193547"/>
                </a:lnTo>
                <a:lnTo>
                  <a:pt x="1249679" y="195071"/>
                </a:lnTo>
                <a:lnTo>
                  <a:pt x="1242059" y="198119"/>
                </a:lnTo>
                <a:lnTo>
                  <a:pt x="1237487" y="205739"/>
                </a:lnTo>
                <a:lnTo>
                  <a:pt x="1240535" y="213359"/>
                </a:lnTo>
                <a:lnTo>
                  <a:pt x="1254844" y="260050"/>
                </a:lnTo>
                <a:lnTo>
                  <a:pt x="1277111" y="278891"/>
                </a:lnTo>
                <a:lnTo>
                  <a:pt x="1292351" y="294131"/>
                </a:lnTo>
                <a:lnTo>
                  <a:pt x="1292351" y="320464"/>
                </a:lnTo>
                <a:lnTo>
                  <a:pt x="1304543" y="323087"/>
                </a:lnTo>
                <a:close/>
              </a:path>
              <a:path w="1304925" h="323214">
                <a:moveTo>
                  <a:pt x="1292351" y="294131"/>
                </a:moveTo>
                <a:lnTo>
                  <a:pt x="1277111" y="278891"/>
                </a:lnTo>
                <a:lnTo>
                  <a:pt x="1254844" y="260050"/>
                </a:lnTo>
                <a:lnTo>
                  <a:pt x="1262402" y="284714"/>
                </a:lnTo>
                <a:lnTo>
                  <a:pt x="1286255" y="289559"/>
                </a:lnTo>
                <a:lnTo>
                  <a:pt x="1286255" y="300735"/>
                </a:lnTo>
                <a:lnTo>
                  <a:pt x="1292351" y="294131"/>
                </a:lnTo>
                <a:close/>
              </a:path>
              <a:path w="1304925" h="323214">
                <a:moveTo>
                  <a:pt x="1286255" y="289559"/>
                </a:moveTo>
                <a:lnTo>
                  <a:pt x="1262402" y="284714"/>
                </a:lnTo>
                <a:lnTo>
                  <a:pt x="1269491" y="307847"/>
                </a:lnTo>
                <a:lnTo>
                  <a:pt x="1286255" y="28955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34200" y="1374647"/>
            <a:ext cx="1600200" cy="85725"/>
          </a:xfrm>
          <a:custGeom>
            <a:avLst/>
            <a:gdLst/>
            <a:ahLst/>
            <a:cxnLst/>
            <a:rect l="l" t="t" r="r" b="b"/>
            <a:pathLst>
              <a:path w="1600200" h="85725">
                <a:moveTo>
                  <a:pt x="1528571" y="57911"/>
                </a:moveTo>
                <a:lnTo>
                  <a:pt x="1528571" y="28955"/>
                </a:lnTo>
                <a:lnTo>
                  <a:pt x="0" y="28955"/>
                </a:lnTo>
                <a:lnTo>
                  <a:pt x="0" y="57911"/>
                </a:lnTo>
                <a:lnTo>
                  <a:pt x="1528571" y="57911"/>
                </a:lnTo>
                <a:close/>
              </a:path>
              <a:path w="1600200" h="85725">
                <a:moveTo>
                  <a:pt x="1600199" y="42671"/>
                </a:moveTo>
                <a:lnTo>
                  <a:pt x="1514855" y="0"/>
                </a:lnTo>
                <a:lnTo>
                  <a:pt x="1514855" y="28955"/>
                </a:lnTo>
                <a:lnTo>
                  <a:pt x="1528571" y="28955"/>
                </a:lnTo>
                <a:lnTo>
                  <a:pt x="1528571" y="78485"/>
                </a:lnTo>
                <a:lnTo>
                  <a:pt x="1600199" y="42671"/>
                </a:lnTo>
                <a:close/>
              </a:path>
              <a:path w="1600200" h="85725">
                <a:moveTo>
                  <a:pt x="1528571" y="78485"/>
                </a:moveTo>
                <a:lnTo>
                  <a:pt x="1528571" y="57911"/>
                </a:lnTo>
                <a:lnTo>
                  <a:pt x="1514855" y="57911"/>
                </a:lnTo>
                <a:lnTo>
                  <a:pt x="1514855" y="85343"/>
                </a:lnTo>
                <a:lnTo>
                  <a:pt x="1528571" y="7848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54595" y="1024127"/>
            <a:ext cx="1379220" cy="311150"/>
          </a:xfrm>
          <a:custGeom>
            <a:avLst/>
            <a:gdLst/>
            <a:ahLst/>
            <a:cxnLst/>
            <a:rect l="l" t="t" r="r" b="b"/>
            <a:pathLst>
              <a:path w="1379220" h="311150">
                <a:moveTo>
                  <a:pt x="1331399" y="83447"/>
                </a:moveTo>
                <a:lnTo>
                  <a:pt x="1300834" y="84858"/>
                </a:lnTo>
                <a:lnTo>
                  <a:pt x="1226819" y="126491"/>
                </a:lnTo>
                <a:lnTo>
                  <a:pt x="1178051" y="150875"/>
                </a:lnTo>
                <a:lnTo>
                  <a:pt x="1129283" y="173735"/>
                </a:lnTo>
                <a:lnTo>
                  <a:pt x="1080515" y="193547"/>
                </a:lnTo>
                <a:lnTo>
                  <a:pt x="1030223" y="211835"/>
                </a:lnTo>
                <a:lnTo>
                  <a:pt x="932687" y="242315"/>
                </a:lnTo>
                <a:lnTo>
                  <a:pt x="882395" y="252983"/>
                </a:lnTo>
                <a:lnTo>
                  <a:pt x="833627" y="263651"/>
                </a:lnTo>
                <a:lnTo>
                  <a:pt x="786383" y="271271"/>
                </a:lnTo>
                <a:lnTo>
                  <a:pt x="737615" y="277367"/>
                </a:lnTo>
                <a:lnTo>
                  <a:pt x="690371" y="280415"/>
                </a:lnTo>
                <a:lnTo>
                  <a:pt x="643127" y="281939"/>
                </a:lnTo>
                <a:lnTo>
                  <a:pt x="597407" y="281939"/>
                </a:lnTo>
                <a:lnTo>
                  <a:pt x="551687" y="278891"/>
                </a:lnTo>
                <a:lnTo>
                  <a:pt x="507491" y="274319"/>
                </a:lnTo>
                <a:lnTo>
                  <a:pt x="463295" y="268223"/>
                </a:lnTo>
                <a:lnTo>
                  <a:pt x="420623" y="259079"/>
                </a:lnTo>
                <a:lnTo>
                  <a:pt x="379475" y="248411"/>
                </a:lnTo>
                <a:lnTo>
                  <a:pt x="339851" y="236219"/>
                </a:lnTo>
                <a:lnTo>
                  <a:pt x="300227" y="220979"/>
                </a:lnTo>
                <a:lnTo>
                  <a:pt x="263651" y="204215"/>
                </a:lnTo>
                <a:lnTo>
                  <a:pt x="227075" y="185927"/>
                </a:lnTo>
                <a:lnTo>
                  <a:pt x="160019" y="143255"/>
                </a:lnTo>
                <a:lnTo>
                  <a:pt x="99059" y="91439"/>
                </a:lnTo>
                <a:lnTo>
                  <a:pt x="71627" y="62483"/>
                </a:lnTo>
                <a:lnTo>
                  <a:pt x="45719" y="32003"/>
                </a:lnTo>
                <a:lnTo>
                  <a:pt x="22859" y="0"/>
                </a:lnTo>
                <a:lnTo>
                  <a:pt x="0" y="16763"/>
                </a:lnTo>
                <a:lnTo>
                  <a:pt x="24383" y="50291"/>
                </a:lnTo>
                <a:lnTo>
                  <a:pt x="51815" y="82295"/>
                </a:lnTo>
                <a:lnTo>
                  <a:pt x="80771" y="112775"/>
                </a:lnTo>
                <a:lnTo>
                  <a:pt x="111251" y="140207"/>
                </a:lnTo>
                <a:lnTo>
                  <a:pt x="143255" y="166115"/>
                </a:lnTo>
                <a:lnTo>
                  <a:pt x="178307" y="190499"/>
                </a:lnTo>
                <a:lnTo>
                  <a:pt x="214883" y="211835"/>
                </a:lnTo>
                <a:lnTo>
                  <a:pt x="251459" y="230123"/>
                </a:lnTo>
                <a:lnTo>
                  <a:pt x="291083" y="248411"/>
                </a:lnTo>
                <a:lnTo>
                  <a:pt x="330707" y="263651"/>
                </a:lnTo>
                <a:lnTo>
                  <a:pt x="416051" y="288035"/>
                </a:lnTo>
                <a:lnTo>
                  <a:pt x="458723" y="295655"/>
                </a:lnTo>
                <a:lnTo>
                  <a:pt x="504443" y="303275"/>
                </a:lnTo>
                <a:lnTo>
                  <a:pt x="550163" y="307847"/>
                </a:lnTo>
                <a:lnTo>
                  <a:pt x="597407" y="310895"/>
                </a:lnTo>
                <a:lnTo>
                  <a:pt x="644651" y="310895"/>
                </a:lnTo>
                <a:lnTo>
                  <a:pt x="691895" y="309371"/>
                </a:lnTo>
                <a:lnTo>
                  <a:pt x="740663" y="304799"/>
                </a:lnTo>
                <a:lnTo>
                  <a:pt x="790955" y="298703"/>
                </a:lnTo>
                <a:lnTo>
                  <a:pt x="839723" y="291083"/>
                </a:lnTo>
                <a:lnTo>
                  <a:pt x="890015" y="281939"/>
                </a:lnTo>
                <a:lnTo>
                  <a:pt x="940307" y="269747"/>
                </a:lnTo>
                <a:lnTo>
                  <a:pt x="990599" y="254507"/>
                </a:lnTo>
                <a:lnTo>
                  <a:pt x="1040891" y="237743"/>
                </a:lnTo>
                <a:lnTo>
                  <a:pt x="1091183" y="219455"/>
                </a:lnTo>
                <a:lnTo>
                  <a:pt x="1141475" y="199643"/>
                </a:lnTo>
                <a:lnTo>
                  <a:pt x="1191767" y="176783"/>
                </a:lnTo>
                <a:lnTo>
                  <a:pt x="1240535" y="150875"/>
                </a:lnTo>
                <a:lnTo>
                  <a:pt x="1290827" y="124967"/>
                </a:lnTo>
                <a:lnTo>
                  <a:pt x="1319645" y="106957"/>
                </a:lnTo>
                <a:lnTo>
                  <a:pt x="1331399" y="83447"/>
                </a:lnTo>
                <a:close/>
              </a:path>
              <a:path w="1379220" h="311150">
                <a:moveTo>
                  <a:pt x="1379219" y="51815"/>
                </a:moveTo>
                <a:lnTo>
                  <a:pt x="1255775" y="57911"/>
                </a:lnTo>
                <a:lnTo>
                  <a:pt x="1248155" y="57911"/>
                </a:lnTo>
                <a:lnTo>
                  <a:pt x="1242059" y="65531"/>
                </a:lnTo>
                <a:lnTo>
                  <a:pt x="1242059" y="73151"/>
                </a:lnTo>
                <a:lnTo>
                  <a:pt x="1243583" y="80771"/>
                </a:lnTo>
                <a:lnTo>
                  <a:pt x="1249679" y="86867"/>
                </a:lnTo>
                <a:lnTo>
                  <a:pt x="1257299" y="86867"/>
                </a:lnTo>
                <a:lnTo>
                  <a:pt x="1300834" y="84858"/>
                </a:lnTo>
                <a:lnTo>
                  <a:pt x="1324355" y="71627"/>
                </a:lnTo>
                <a:lnTo>
                  <a:pt x="1348739" y="54863"/>
                </a:lnTo>
                <a:lnTo>
                  <a:pt x="1363979" y="79247"/>
                </a:lnTo>
                <a:lnTo>
                  <a:pt x="1363979" y="82719"/>
                </a:lnTo>
                <a:lnTo>
                  <a:pt x="1379219" y="51815"/>
                </a:lnTo>
                <a:close/>
              </a:path>
              <a:path w="1379220" h="311150">
                <a:moveTo>
                  <a:pt x="1363979" y="82719"/>
                </a:moveTo>
                <a:lnTo>
                  <a:pt x="1363979" y="79247"/>
                </a:lnTo>
                <a:lnTo>
                  <a:pt x="1319645" y="106957"/>
                </a:lnTo>
                <a:lnTo>
                  <a:pt x="1298447" y="149351"/>
                </a:lnTo>
                <a:lnTo>
                  <a:pt x="1295399" y="156971"/>
                </a:lnTo>
                <a:lnTo>
                  <a:pt x="1296923" y="164591"/>
                </a:lnTo>
                <a:lnTo>
                  <a:pt x="1304543" y="169163"/>
                </a:lnTo>
                <a:lnTo>
                  <a:pt x="1312163" y="172211"/>
                </a:lnTo>
                <a:lnTo>
                  <a:pt x="1319783" y="169163"/>
                </a:lnTo>
                <a:lnTo>
                  <a:pt x="1324355" y="163067"/>
                </a:lnTo>
                <a:lnTo>
                  <a:pt x="1363979" y="82719"/>
                </a:lnTo>
                <a:close/>
              </a:path>
              <a:path w="1379220" h="311150">
                <a:moveTo>
                  <a:pt x="1363979" y="79247"/>
                </a:moveTo>
                <a:lnTo>
                  <a:pt x="1348739" y="54863"/>
                </a:lnTo>
                <a:lnTo>
                  <a:pt x="1324355" y="71627"/>
                </a:lnTo>
                <a:lnTo>
                  <a:pt x="1300834" y="84858"/>
                </a:lnTo>
                <a:lnTo>
                  <a:pt x="1331399" y="83447"/>
                </a:lnTo>
                <a:lnTo>
                  <a:pt x="1342643" y="60959"/>
                </a:lnTo>
                <a:lnTo>
                  <a:pt x="1356359" y="82295"/>
                </a:lnTo>
                <a:lnTo>
                  <a:pt x="1356359" y="84010"/>
                </a:lnTo>
                <a:lnTo>
                  <a:pt x="1363979" y="79247"/>
                </a:lnTo>
                <a:close/>
              </a:path>
              <a:path w="1379220" h="311150">
                <a:moveTo>
                  <a:pt x="1356359" y="84010"/>
                </a:moveTo>
                <a:lnTo>
                  <a:pt x="1356359" y="82295"/>
                </a:lnTo>
                <a:lnTo>
                  <a:pt x="1331399" y="83447"/>
                </a:lnTo>
                <a:lnTo>
                  <a:pt x="1319645" y="106957"/>
                </a:lnTo>
                <a:lnTo>
                  <a:pt x="1356359" y="84010"/>
                </a:lnTo>
                <a:close/>
              </a:path>
              <a:path w="1379220" h="311150">
                <a:moveTo>
                  <a:pt x="1356359" y="82295"/>
                </a:moveTo>
                <a:lnTo>
                  <a:pt x="1342643" y="60959"/>
                </a:lnTo>
                <a:lnTo>
                  <a:pt x="1331399" y="83447"/>
                </a:lnTo>
                <a:lnTo>
                  <a:pt x="1356359" y="8229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999731" y="1472183"/>
            <a:ext cx="1430020" cy="306705"/>
          </a:xfrm>
          <a:custGeom>
            <a:avLst/>
            <a:gdLst/>
            <a:ahLst/>
            <a:cxnLst/>
            <a:rect l="l" t="t" r="r" b="b"/>
            <a:pathLst>
              <a:path w="1430020" h="306705">
                <a:moveTo>
                  <a:pt x="1382657" y="255710"/>
                </a:moveTo>
                <a:lnTo>
                  <a:pt x="1339595" y="211835"/>
                </a:lnTo>
                <a:lnTo>
                  <a:pt x="1289303" y="181355"/>
                </a:lnTo>
                <a:lnTo>
                  <a:pt x="1239011" y="153923"/>
                </a:lnTo>
                <a:lnTo>
                  <a:pt x="1188719" y="129539"/>
                </a:lnTo>
                <a:lnTo>
                  <a:pt x="1136903" y="106679"/>
                </a:lnTo>
                <a:lnTo>
                  <a:pt x="1086611" y="85343"/>
                </a:lnTo>
                <a:lnTo>
                  <a:pt x="1034795" y="67055"/>
                </a:lnTo>
                <a:lnTo>
                  <a:pt x="982979" y="51815"/>
                </a:lnTo>
                <a:lnTo>
                  <a:pt x="932687" y="36575"/>
                </a:lnTo>
                <a:lnTo>
                  <a:pt x="880871" y="25907"/>
                </a:lnTo>
                <a:lnTo>
                  <a:pt x="830579" y="15239"/>
                </a:lnTo>
                <a:lnTo>
                  <a:pt x="778763" y="9143"/>
                </a:lnTo>
                <a:lnTo>
                  <a:pt x="728471" y="3047"/>
                </a:lnTo>
                <a:lnTo>
                  <a:pt x="679703" y="0"/>
                </a:lnTo>
                <a:lnTo>
                  <a:pt x="630935" y="0"/>
                </a:lnTo>
                <a:lnTo>
                  <a:pt x="582167" y="1523"/>
                </a:lnTo>
                <a:lnTo>
                  <a:pt x="534923" y="4571"/>
                </a:lnTo>
                <a:lnTo>
                  <a:pt x="487679" y="10667"/>
                </a:lnTo>
                <a:lnTo>
                  <a:pt x="441959" y="18287"/>
                </a:lnTo>
                <a:lnTo>
                  <a:pt x="397763" y="28955"/>
                </a:lnTo>
                <a:lnTo>
                  <a:pt x="353567" y="41147"/>
                </a:lnTo>
                <a:lnTo>
                  <a:pt x="310895" y="56387"/>
                </a:lnTo>
                <a:lnTo>
                  <a:pt x="269747" y="73151"/>
                </a:lnTo>
                <a:lnTo>
                  <a:pt x="230123" y="91439"/>
                </a:lnTo>
                <a:lnTo>
                  <a:pt x="192023" y="112775"/>
                </a:lnTo>
                <a:lnTo>
                  <a:pt x="155447" y="137159"/>
                </a:lnTo>
                <a:lnTo>
                  <a:pt x="120395" y="163067"/>
                </a:lnTo>
                <a:lnTo>
                  <a:pt x="56387" y="220979"/>
                </a:lnTo>
                <a:lnTo>
                  <a:pt x="27431" y="254507"/>
                </a:lnTo>
                <a:lnTo>
                  <a:pt x="0" y="289559"/>
                </a:lnTo>
                <a:lnTo>
                  <a:pt x="22859" y="306323"/>
                </a:lnTo>
                <a:lnTo>
                  <a:pt x="48767" y="272795"/>
                </a:lnTo>
                <a:lnTo>
                  <a:pt x="76199" y="242315"/>
                </a:lnTo>
                <a:lnTo>
                  <a:pt x="106679" y="213359"/>
                </a:lnTo>
                <a:lnTo>
                  <a:pt x="138683" y="185927"/>
                </a:lnTo>
                <a:lnTo>
                  <a:pt x="170687" y="161543"/>
                </a:lnTo>
                <a:lnTo>
                  <a:pt x="205739" y="138683"/>
                </a:lnTo>
                <a:lnTo>
                  <a:pt x="242315" y="117347"/>
                </a:lnTo>
                <a:lnTo>
                  <a:pt x="280415" y="99059"/>
                </a:lnTo>
                <a:lnTo>
                  <a:pt x="320039" y="82295"/>
                </a:lnTo>
                <a:lnTo>
                  <a:pt x="361187" y="68579"/>
                </a:lnTo>
                <a:lnTo>
                  <a:pt x="403859" y="56387"/>
                </a:lnTo>
                <a:lnTo>
                  <a:pt x="446531" y="47243"/>
                </a:lnTo>
                <a:lnTo>
                  <a:pt x="490727" y="38099"/>
                </a:lnTo>
                <a:lnTo>
                  <a:pt x="582167" y="28955"/>
                </a:lnTo>
                <a:lnTo>
                  <a:pt x="629411" y="27431"/>
                </a:lnTo>
                <a:lnTo>
                  <a:pt x="678179" y="28955"/>
                </a:lnTo>
                <a:lnTo>
                  <a:pt x="726947" y="32003"/>
                </a:lnTo>
                <a:lnTo>
                  <a:pt x="775715" y="36575"/>
                </a:lnTo>
                <a:lnTo>
                  <a:pt x="824483" y="44195"/>
                </a:lnTo>
                <a:lnTo>
                  <a:pt x="874775" y="53339"/>
                </a:lnTo>
                <a:lnTo>
                  <a:pt x="925067" y="65531"/>
                </a:lnTo>
                <a:lnTo>
                  <a:pt x="975359" y="79247"/>
                </a:lnTo>
                <a:lnTo>
                  <a:pt x="1025651" y="94487"/>
                </a:lnTo>
                <a:lnTo>
                  <a:pt x="1075943" y="112775"/>
                </a:lnTo>
                <a:lnTo>
                  <a:pt x="1126235" y="132587"/>
                </a:lnTo>
                <a:lnTo>
                  <a:pt x="1175003" y="155447"/>
                </a:lnTo>
                <a:lnTo>
                  <a:pt x="1225295" y="179831"/>
                </a:lnTo>
                <a:lnTo>
                  <a:pt x="1275587" y="205739"/>
                </a:lnTo>
                <a:lnTo>
                  <a:pt x="1324355" y="234695"/>
                </a:lnTo>
                <a:lnTo>
                  <a:pt x="1352888" y="253420"/>
                </a:lnTo>
                <a:lnTo>
                  <a:pt x="1382657" y="255710"/>
                </a:lnTo>
                <a:close/>
              </a:path>
              <a:path w="1430020" h="306705">
                <a:moveTo>
                  <a:pt x="1414271" y="286907"/>
                </a:moveTo>
                <a:lnTo>
                  <a:pt x="1414271" y="260603"/>
                </a:lnTo>
                <a:lnTo>
                  <a:pt x="1397507" y="283463"/>
                </a:lnTo>
                <a:lnTo>
                  <a:pt x="1373123" y="266699"/>
                </a:lnTo>
                <a:lnTo>
                  <a:pt x="1352888" y="253420"/>
                </a:lnTo>
                <a:lnTo>
                  <a:pt x="1307591" y="249935"/>
                </a:lnTo>
                <a:lnTo>
                  <a:pt x="1299971" y="249935"/>
                </a:lnTo>
                <a:lnTo>
                  <a:pt x="1292351" y="254507"/>
                </a:lnTo>
                <a:lnTo>
                  <a:pt x="1292351" y="271271"/>
                </a:lnTo>
                <a:lnTo>
                  <a:pt x="1296923" y="277367"/>
                </a:lnTo>
                <a:lnTo>
                  <a:pt x="1306067" y="278891"/>
                </a:lnTo>
                <a:lnTo>
                  <a:pt x="1414271" y="286907"/>
                </a:lnTo>
                <a:close/>
              </a:path>
              <a:path w="1430020" h="306705">
                <a:moveTo>
                  <a:pt x="1429511" y="288035"/>
                </a:moveTo>
                <a:lnTo>
                  <a:pt x="1376171" y="175259"/>
                </a:lnTo>
                <a:lnTo>
                  <a:pt x="1373123" y="169163"/>
                </a:lnTo>
                <a:lnTo>
                  <a:pt x="1365503" y="166115"/>
                </a:lnTo>
                <a:lnTo>
                  <a:pt x="1350263" y="172211"/>
                </a:lnTo>
                <a:lnTo>
                  <a:pt x="1347215" y="181355"/>
                </a:lnTo>
                <a:lnTo>
                  <a:pt x="1350263" y="187451"/>
                </a:lnTo>
                <a:lnTo>
                  <a:pt x="1371214" y="231597"/>
                </a:lnTo>
                <a:lnTo>
                  <a:pt x="1388363" y="242315"/>
                </a:lnTo>
                <a:lnTo>
                  <a:pt x="1414271" y="260603"/>
                </a:lnTo>
                <a:lnTo>
                  <a:pt x="1414271" y="286907"/>
                </a:lnTo>
                <a:lnTo>
                  <a:pt x="1429511" y="288035"/>
                </a:lnTo>
                <a:close/>
              </a:path>
              <a:path w="1430020" h="306705">
                <a:moveTo>
                  <a:pt x="1406651" y="270994"/>
                </a:moveTo>
                <a:lnTo>
                  <a:pt x="1406651" y="257555"/>
                </a:lnTo>
                <a:lnTo>
                  <a:pt x="1392935" y="277367"/>
                </a:lnTo>
                <a:lnTo>
                  <a:pt x="1382657" y="255710"/>
                </a:lnTo>
                <a:lnTo>
                  <a:pt x="1352888" y="253420"/>
                </a:lnTo>
                <a:lnTo>
                  <a:pt x="1373123" y="266699"/>
                </a:lnTo>
                <a:lnTo>
                  <a:pt x="1397507" y="283463"/>
                </a:lnTo>
                <a:lnTo>
                  <a:pt x="1406651" y="270994"/>
                </a:lnTo>
                <a:close/>
              </a:path>
              <a:path w="1430020" h="306705">
                <a:moveTo>
                  <a:pt x="1414271" y="260603"/>
                </a:moveTo>
                <a:lnTo>
                  <a:pt x="1388363" y="242315"/>
                </a:lnTo>
                <a:lnTo>
                  <a:pt x="1371214" y="231597"/>
                </a:lnTo>
                <a:lnTo>
                  <a:pt x="1382657" y="255710"/>
                </a:lnTo>
                <a:lnTo>
                  <a:pt x="1406651" y="257555"/>
                </a:lnTo>
                <a:lnTo>
                  <a:pt x="1406651" y="270994"/>
                </a:lnTo>
                <a:lnTo>
                  <a:pt x="1414271" y="260603"/>
                </a:lnTo>
                <a:close/>
              </a:path>
              <a:path w="1430020" h="306705">
                <a:moveTo>
                  <a:pt x="1406651" y="257555"/>
                </a:moveTo>
                <a:lnTo>
                  <a:pt x="1382657" y="255710"/>
                </a:lnTo>
                <a:lnTo>
                  <a:pt x="1392935" y="277367"/>
                </a:lnTo>
                <a:lnTo>
                  <a:pt x="1406651" y="25755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01000" y="176021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40739" y="530876"/>
            <a:ext cx="5170170" cy="2632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ad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2000" b="1" spc="-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Mag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000" b="1" spc="-2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 F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299"/>
              </a:lnSpc>
              <a:spcBef>
                <a:spcPts val="1200"/>
              </a:spcBef>
            </a:pP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(t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op</a:t>
            </a:r>
            <a:r>
              <a:rPr sz="1800" b="1" spc="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007F7F"/>
                </a:solidFill>
                <a:latin typeface="Arial"/>
                <a:cs typeface="Arial"/>
              </a:rPr>
              <a:t>v</a:t>
            </a:r>
            <a:r>
              <a:rPr sz="1800" b="1" spc="10" dirty="0">
                <a:solidFill>
                  <a:srgbClr val="007F7F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w</a:t>
            </a:r>
            <a:r>
              <a:rPr sz="1800" b="1" spc="2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S o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) 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f 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oil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Q</a:t>
            </a:r>
            <a:r>
              <a:rPr sz="1800" b="1" spc="-20" dirty="0">
                <a:solidFill>
                  <a:srgbClr val="007F7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S li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s 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long</a:t>
            </a:r>
            <a:r>
              <a:rPr sz="1800" b="1" spc="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7F7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lin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7F7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in</a:t>
            </a:r>
            <a:r>
              <a:rPr sz="1800" b="1" spc="-20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7F7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i</a:t>
            </a:r>
            <a:r>
              <a:rPr sz="1800" b="1" spc="-20" dirty="0">
                <a:solidFill>
                  <a:srgbClr val="007F7F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h</a:t>
            </a:r>
            <a:r>
              <a:rPr sz="1800" b="1" spc="15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spc="-35" dirty="0">
                <a:solidFill>
                  <a:srgbClr val="007F7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r po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7F7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oil</a:t>
            </a:r>
            <a:r>
              <a:rPr sz="1800" b="1" spc="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7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7F7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es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t in</a:t>
            </a:r>
            <a:r>
              <a:rPr sz="1800" b="1" spc="5" dirty="0">
                <a:solidFill>
                  <a:srgbClr val="007F7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lib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ri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7F7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7F7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68580">
              <a:lnSpc>
                <a:spcPct val="100000"/>
              </a:lnSpc>
              <a:spcBef>
                <a:spcPts val="1090"/>
              </a:spcBef>
            </a:pP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o,</a:t>
            </a:r>
            <a:r>
              <a:rPr sz="1800" b="1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an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gle</a:t>
            </a:r>
            <a:r>
              <a:rPr sz="1800" b="1" spc="-1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1800" b="1" spc="-25" dirty="0">
                <a:solidFill>
                  <a:srgbClr val="653200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6532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65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coi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nd 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65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0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6532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778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FF32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FF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ngle</a:t>
            </a:r>
            <a:r>
              <a:rPr sz="1800" b="1" spc="-1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be</a:t>
            </a:r>
            <a:r>
              <a:rPr sz="1800" b="1" spc="-2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0065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orma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la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oil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an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90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32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31937" y="1260529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13136" y="1260529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4C4C4C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003537" y="1870129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317737" y="1717729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003533" y="81704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16939" y="3346884"/>
            <a:ext cx="24561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1334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i.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	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40" dirty="0">
                <a:solidFill>
                  <a:srgbClr val="0000FF"/>
                </a:solidFill>
                <a:latin typeface="Arial"/>
                <a:cs typeface="Arial"/>
              </a:rPr>
              <a:t>Φ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si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90</a:t>
            </a:r>
            <a:r>
              <a:rPr sz="1800" b="1" spc="130" dirty="0">
                <a:solidFill>
                  <a:srgbClr val="0000FF"/>
                </a:solidFill>
                <a:latin typeface="Arial"/>
                <a:cs typeface="Arial"/>
              </a:rPr>
              <a:t>°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066800" y="3733800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0"/>
                </a:moveTo>
                <a:lnTo>
                  <a:pt x="0" y="761999"/>
                </a:lnTo>
                <a:lnTo>
                  <a:pt x="1523999" y="761999"/>
                </a:lnTo>
                <a:lnTo>
                  <a:pt x="152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66800" y="3733800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0"/>
                </a:moveTo>
                <a:lnTo>
                  <a:pt x="0" y="761999"/>
                </a:lnTo>
                <a:lnTo>
                  <a:pt x="1523999" y="761999"/>
                </a:lnTo>
                <a:lnTo>
                  <a:pt x="1523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0676" y="40645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0676" y="40645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42389" y="40645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42389" y="40645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91625" y="39624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48356" y="29718"/>
                </a:move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91625" y="39624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22774" y="0"/>
                </a:move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158239" y="3969184"/>
            <a:ext cx="2622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24000" y="3816784"/>
            <a:ext cx="822325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" indent="-88900">
              <a:lnSpc>
                <a:spcPct val="138900"/>
              </a:lnSpc>
              <a:tabLst>
                <a:tab pos="307340" algn="l"/>
                <a:tab pos="809625" algn="l"/>
              </a:tabLst>
            </a:pPr>
            <a:r>
              <a:rPr sz="1800" b="1" u="heavy" dirty="0">
                <a:solidFill>
                  <a:srgbClr val="FF00FF"/>
                </a:solidFill>
                <a:latin typeface="Arial"/>
                <a:cs typeface="Arial"/>
              </a:rPr>
              <a:t> 		k 	</a:t>
            </a:r>
            <a:r>
              <a:rPr sz="1800" b="1" u="heavy" spc="-4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4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2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57627" y="3984424"/>
            <a:ext cx="14097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spc="65" dirty="0">
                <a:solidFill>
                  <a:srgbClr val="FF00FF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69538" y="3886200"/>
            <a:ext cx="12928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5300" algn="l"/>
              </a:tabLst>
            </a:pPr>
            <a:r>
              <a:rPr sz="1800" b="1" dirty="0">
                <a:solidFill>
                  <a:srgbClr val="FF32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FF00FF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041138" y="3804084"/>
            <a:ext cx="205168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16660">
              <a:lnSpc>
                <a:spcPts val="1680"/>
              </a:lnSpc>
              <a:tabLst>
                <a:tab pos="1455420" algn="l"/>
                <a:tab pos="2038350" algn="l"/>
              </a:tabLst>
            </a:pPr>
            <a:r>
              <a:rPr sz="1800" b="1" u="heavy" dirty="0">
                <a:solidFill>
                  <a:srgbClr val="FF00FF"/>
                </a:solidFill>
                <a:latin typeface="Arial"/>
                <a:cs typeface="Arial"/>
              </a:rPr>
              <a:t> 	k 	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680"/>
              </a:lnSpc>
            </a:pPr>
            <a:r>
              <a:rPr sz="1800" b="1" spc="25" dirty="0">
                <a:solidFill>
                  <a:srgbClr val="6599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her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117340" y="4185084"/>
            <a:ext cx="3529329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36245" algn="ctr">
              <a:lnSpc>
                <a:spcPts val="198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2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80"/>
              </a:lnSpc>
            </a:pP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659900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6599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me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99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6599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9900"/>
                </a:solidFill>
                <a:latin typeface="Arial"/>
                <a:cs typeface="Arial"/>
              </a:rPr>
              <a:t>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40739" y="4833179"/>
            <a:ext cx="6157595" cy="763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Curr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2200" b="1" spc="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si</a:t>
            </a: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iv</a:t>
            </a:r>
            <a:r>
              <a:rPr sz="2200" b="1" spc="10" dirty="0">
                <a:solidFill>
                  <a:srgbClr val="9900FF"/>
                </a:solidFill>
                <a:latin typeface="Arial"/>
                <a:cs typeface="Arial"/>
              </a:rPr>
              <a:t>it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22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2200" b="1" spc="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alva</a:t>
            </a:r>
            <a:r>
              <a:rPr sz="2200" b="1" spc="10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2200" b="1" spc="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2200" b="1" dirty="0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000" b="1" spc="-10" dirty="0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s</a:t>
            </a:r>
            <a:r>
              <a:rPr sz="2000" b="1" spc="-20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h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 d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f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sz="2000" b="1" spc="-10" dirty="0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sz="2000" b="1" spc="-10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f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 g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sz="2000" b="1" spc="-10" dirty="0">
                <a:solidFill>
                  <a:srgbClr val="3265FF"/>
                </a:solidFill>
                <a:latin typeface="Arial"/>
                <a:cs typeface="Arial"/>
              </a:rPr>
              <a:t>l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anome</a:t>
            </a:r>
            <a:r>
              <a:rPr sz="2000" b="1" spc="-10" dirty="0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 p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 un</a:t>
            </a:r>
            <a:r>
              <a:rPr sz="2000" b="1" spc="-10" dirty="0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cu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3265FF"/>
                </a:solidFill>
                <a:latin typeface="Arial"/>
                <a:cs typeface="Arial"/>
              </a:rPr>
              <a:t>re</a:t>
            </a:r>
            <a:r>
              <a:rPr sz="2000" b="1" spc="-15" dirty="0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sz="2000" b="1" dirty="0">
                <a:solidFill>
                  <a:srgbClr val="3265FF"/>
                </a:solidFill>
                <a:latin typeface="Arial"/>
                <a:cs typeface="Arial"/>
              </a:rPr>
              <a:t>t.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7239000" y="4953000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0"/>
                </a:moveTo>
                <a:lnTo>
                  <a:pt x="0" y="761999"/>
                </a:lnTo>
                <a:lnTo>
                  <a:pt x="1523999" y="761999"/>
                </a:lnTo>
                <a:lnTo>
                  <a:pt x="152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239000" y="4953000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0"/>
                </a:moveTo>
                <a:lnTo>
                  <a:pt x="0" y="761999"/>
                </a:lnTo>
                <a:lnTo>
                  <a:pt x="1523999" y="761999"/>
                </a:lnTo>
                <a:lnTo>
                  <a:pt x="1523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8013189" y="5064940"/>
            <a:ext cx="62103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2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97155" algn="ctr">
              <a:lnSpc>
                <a:spcPts val="2140"/>
              </a:lnSpc>
              <a:spcBef>
                <a:spcPts val="2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7924800" y="534771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315200" y="534771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330437" y="5051224"/>
            <a:ext cx="140970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spc="65" dirty="0">
                <a:solidFill>
                  <a:srgbClr val="FF00FF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  <a:p>
            <a:pPr marL="74930" algn="ctr">
              <a:lnSpc>
                <a:spcPts val="2140"/>
              </a:lnSpc>
              <a:spcBef>
                <a:spcPts val="8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635235" y="5217340"/>
            <a:ext cx="13398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40739" y="5976179"/>
            <a:ext cx="6170930" cy="763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Vo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l</a:t>
            </a: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a</a:t>
            </a:r>
            <a:r>
              <a:rPr sz="2200" b="1" spc="10" dirty="0">
                <a:solidFill>
                  <a:srgbClr val="990032"/>
                </a:solidFill>
                <a:latin typeface="Arial"/>
                <a:cs typeface="Arial"/>
              </a:rPr>
              <a:t>g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e </a:t>
            </a: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S</a:t>
            </a:r>
            <a:r>
              <a:rPr sz="2200" b="1" spc="10" dirty="0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n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si</a:t>
            </a: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iv</a:t>
            </a:r>
            <a:r>
              <a:rPr sz="2200" b="1" spc="10" dirty="0">
                <a:solidFill>
                  <a:srgbClr val="990032"/>
                </a:solidFill>
                <a:latin typeface="Arial"/>
                <a:cs typeface="Arial"/>
              </a:rPr>
              <a:t>it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y</a:t>
            </a:r>
            <a:r>
              <a:rPr sz="2200" b="1" spc="-15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2200" b="1" spc="10" dirty="0">
                <a:solidFill>
                  <a:srgbClr val="990032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f</a:t>
            </a:r>
            <a:r>
              <a:rPr sz="2200" b="1" spc="10" dirty="0">
                <a:solidFill>
                  <a:srgbClr val="990032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990032"/>
                </a:solidFill>
                <a:latin typeface="Arial"/>
                <a:cs typeface="Arial"/>
              </a:rPr>
              <a:t>G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alva</a:t>
            </a:r>
            <a:r>
              <a:rPr sz="2200" b="1" spc="10" dirty="0">
                <a:solidFill>
                  <a:srgbClr val="990032"/>
                </a:solidFill>
                <a:latin typeface="Arial"/>
                <a:cs typeface="Arial"/>
              </a:rPr>
              <a:t>n</a:t>
            </a: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m</a:t>
            </a:r>
            <a:r>
              <a:rPr sz="2200" b="1" spc="10" dirty="0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990032"/>
                </a:solidFill>
                <a:latin typeface="Arial"/>
                <a:cs typeface="Arial"/>
              </a:rPr>
              <a:t>r</a:t>
            </a:r>
            <a:r>
              <a:rPr sz="2200" b="1" dirty="0">
                <a:solidFill>
                  <a:srgbClr val="990032"/>
                </a:solidFill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2000" b="1" spc="-2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 d</a:t>
            </a:r>
            <a:r>
              <a:rPr sz="2000" b="1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000" b="1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 g</a:t>
            </a:r>
            <a:r>
              <a:rPr sz="2000" b="1" spc="-15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000" b="1" spc="-1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anome</a:t>
            </a: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 p</a:t>
            </a:r>
            <a:r>
              <a:rPr sz="2000" b="1" spc="-1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 un</a:t>
            </a: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2000" b="1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FF6500"/>
                </a:solidFill>
                <a:latin typeface="Arial"/>
                <a:cs typeface="Arial"/>
              </a:rPr>
              <a:t>age</a:t>
            </a:r>
            <a:r>
              <a:rPr sz="2000" b="1" dirty="0">
                <a:solidFill>
                  <a:srgbClr val="FF6500"/>
                </a:solidFill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239000" y="6019800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0"/>
                </a:moveTo>
                <a:lnTo>
                  <a:pt x="0" y="761999"/>
                </a:lnTo>
                <a:lnTo>
                  <a:pt x="1523999" y="761999"/>
                </a:lnTo>
                <a:lnTo>
                  <a:pt x="152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239000" y="6019800"/>
            <a:ext cx="1524000" cy="762000"/>
          </a:xfrm>
          <a:custGeom>
            <a:avLst/>
            <a:gdLst/>
            <a:ahLst/>
            <a:cxnLst/>
            <a:rect l="l" t="t" r="r" b="b"/>
            <a:pathLst>
              <a:path w="1524000" h="762000">
                <a:moveTo>
                  <a:pt x="0" y="0"/>
                </a:moveTo>
                <a:lnTo>
                  <a:pt x="0" y="761999"/>
                </a:lnTo>
                <a:lnTo>
                  <a:pt x="1523999" y="761999"/>
                </a:lnTo>
                <a:lnTo>
                  <a:pt x="1523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8013189" y="6131739"/>
            <a:ext cx="62103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2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4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  <a:p>
            <a:pPr marL="231140">
              <a:lnSpc>
                <a:spcPts val="2140"/>
              </a:lnSpc>
              <a:spcBef>
                <a:spcPts val="240"/>
              </a:spcBef>
            </a:pP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k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924800" y="6414515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15200" y="6414515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7330437" y="6118023"/>
            <a:ext cx="229235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800" spc="65" dirty="0">
                <a:solidFill>
                  <a:srgbClr val="FF00FF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  <a:p>
            <a:pPr marL="75565">
              <a:lnSpc>
                <a:spcPts val="2140"/>
              </a:lnSpc>
              <a:spcBef>
                <a:spcPts val="8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635235" y="6284139"/>
            <a:ext cx="13398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772400" y="2209800"/>
            <a:ext cx="0" cy="1066800"/>
          </a:xfrm>
          <a:custGeom>
            <a:avLst/>
            <a:gdLst/>
            <a:ahLst/>
            <a:cxnLst/>
            <a:rect l="l" t="t" r="r" b="b"/>
            <a:pathLst>
              <a:path h="1066800">
                <a:moveTo>
                  <a:pt x="0" y="0"/>
                </a:moveTo>
                <a:lnTo>
                  <a:pt x="0" y="1066799"/>
                </a:lnTo>
              </a:path>
            </a:pathLst>
          </a:custGeom>
          <a:ln w="38099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620662" y="2667000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68" y="161461"/>
                </a:moveTo>
                <a:lnTo>
                  <a:pt x="298204" y="116051"/>
                </a:lnTo>
                <a:lnTo>
                  <a:pt x="282018" y="76267"/>
                </a:lnTo>
                <a:lnTo>
                  <a:pt x="256930" y="43448"/>
                </a:lnTo>
                <a:lnTo>
                  <a:pt x="224561" y="18933"/>
                </a:lnTo>
                <a:lnTo>
                  <a:pt x="186534" y="4061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620662" y="2667000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260" y="303789"/>
                </a:lnTo>
                <a:lnTo>
                  <a:pt x="200510" y="294645"/>
                </a:lnTo>
                <a:lnTo>
                  <a:pt x="238486" y="275641"/>
                </a:lnTo>
                <a:lnTo>
                  <a:pt x="268950" y="248364"/>
                </a:lnTo>
                <a:lnTo>
                  <a:pt x="290664" y="214402"/>
                </a:lnTo>
                <a:lnTo>
                  <a:pt x="302392" y="175340"/>
                </a:lnTo>
                <a:lnTo>
                  <a:pt x="303868" y="161461"/>
                </a:lnTo>
                <a:lnTo>
                  <a:pt x="303249" y="145782"/>
                </a:lnTo>
                <a:lnTo>
                  <a:pt x="293898" y="102099"/>
                </a:lnTo>
                <a:lnTo>
                  <a:pt x="274564" y="64488"/>
                </a:lnTo>
                <a:lnTo>
                  <a:pt x="246869" y="34288"/>
                </a:lnTo>
                <a:lnTo>
                  <a:pt x="212434" y="12838"/>
                </a:lnTo>
                <a:lnTo>
                  <a:pt x="172881" y="1478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8003537" y="2659218"/>
            <a:ext cx="6121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0065FF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rr</a:t>
            </a:r>
            <a:r>
              <a:rPr sz="1600" b="1" spc="-10" dirty="0">
                <a:solidFill>
                  <a:srgbClr val="0065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0065FF"/>
                </a:solidFill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8458524" y="37338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28574">
            <a:solidFill>
              <a:srgbClr val="3265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991924" y="37338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28574">
            <a:solidFill>
              <a:srgbClr val="3265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477000" y="3505200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380999" y="0"/>
                </a:moveTo>
                <a:lnTo>
                  <a:pt x="0" y="304799"/>
                </a:lnTo>
              </a:path>
            </a:pathLst>
          </a:custGeom>
          <a:ln w="28574">
            <a:solidFill>
              <a:srgbClr val="3265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781800" y="2819400"/>
            <a:ext cx="990600" cy="762000"/>
          </a:xfrm>
          <a:custGeom>
            <a:avLst/>
            <a:gdLst/>
            <a:ahLst/>
            <a:cxnLst/>
            <a:rect l="l" t="t" r="r" b="b"/>
            <a:pathLst>
              <a:path w="990600" h="762000">
                <a:moveTo>
                  <a:pt x="0" y="761999"/>
                </a:moveTo>
                <a:lnTo>
                  <a:pt x="990599" y="0"/>
                </a:lnTo>
              </a:path>
            </a:pathLst>
          </a:custGeom>
          <a:ln w="28574">
            <a:solidFill>
              <a:srgbClr val="3265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171943" y="3182111"/>
            <a:ext cx="137160" cy="117475"/>
          </a:xfrm>
          <a:custGeom>
            <a:avLst/>
            <a:gdLst/>
            <a:ahLst/>
            <a:cxnLst/>
            <a:rect l="l" t="t" r="r" b="b"/>
            <a:pathLst>
              <a:path w="137159" h="117475">
                <a:moveTo>
                  <a:pt x="137159" y="0"/>
                </a:moveTo>
                <a:lnTo>
                  <a:pt x="13715" y="1523"/>
                </a:lnTo>
                <a:lnTo>
                  <a:pt x="6095" y="1523"/>
                </a:lnTo>
                <a:lnTo>
                  <a:pt x="0" y="7619"/>
                </a:lnTo>
                <a:lnTo>
                  <a:pt x="0" y="24383"/>
                </a:lnTo>
                <a:lnTo>
                  <a:pt x="6095" y="30479"/>
                </a:lnTo>
                <a:lnTo>
                  <a:pt x="13715" y="30479"/>
                </a:lnTo>
                <a:lnTo>
                  <a:pt x="65531" y="29682"/>
                </a:lnTo>
                <a:lnTo>
                  <a:pt x="65531" y="25907"/>
                </a:lnTo>
                <a:lnTo>
                  <a:pt x="105155" y="1523"/>
                </a:lnTo>
                <a:lnTo>
                  <a:pt x="120395" y="25907"/>
                </a:lnTo>
                <a:lnTo>
                  <a:pt x="120395" y="31322"/>
                </a:lnTo>
                <a:lnTo>
                  <a:pt x="137159" y="0"/>
                </a:lnTo>
                <a:close/>
              </a:path>
              <a:path w="137159" h="117475">
                <a:moveTo>
                  <a:pt x="120395" y="31322"/>
                </a:moveTo>
                <a:lnTo>
                  <a:pt x="120395" y="25907"/>
                </a:lnTo>
                <a:lnTo>
                  <a:pt x="79247" y="51815"/>
                </a:lnTo>
                <a:lnTo>
                  <a:pt x="77915" y="49299"/>
                </a:lnTo>
                <a:lnTo>
                  <a:pt x="53339" y="94487"/>
                </a:lnTo>
                <a:lnTo>
                  <a:pt x="50291" y="102107"/>
                </a:lnTo>
                <a:lnTo>
                  <a:pt x="51815" y="109727"/>
                </a:lnTo>
                <a:lnTo>
                  <a:pt x="59435" y="114299"/>
                </a:lnTo>
                <a:lnTo>
                  <a:pt x="65531" y="117347"/>
                </a:lnTo>
                <a:lnTo>
                  <a:pt x="74675" y="115823"/>
                </a:lnTo>
                <a:lnTo>
                  <a:pt x="79247" y="108203"/>
                </a:lnTo>
                <a:lnTo>
                  <a:pt x="120395" y="31322"/>
                </a:lnTo>
                <a:close/>
              </a:path>
              <a:path w="137159" h="117475">
                <a:moveTo>
                  <a:pt x="120395" y="25907"/>
                </a:moveTo>
                <a:lnTo>
                  <a:pt x="105155" y="1523"/>
                </a:lnTo>
                <a:lnTo>
                  <a:pt x="65531" y="25907"/>
                </a:lnTo>
                <a:lnTo>
                  <a:pt x="67514" y="29652"/>
                </a:lnTo>
                <a:lnTo>
                  <a:pt x="88779" y="29325"/>
                </a:lnTo>
                <a:lnTo>
                  <a:pt x="100583" y="7619"/>
                </a:lnTo>
                <a:lnTo>
                  <a:pt x="112775" y="28955"/>
                </a:lnTo>
                <a:lnTo>
                  <a:pt x="112775" y="30705"/>
                </a:lnTo>
                <a:lnTo>
                  <a:pt x="120395" y="25907"/>
                </a:lnTo>
                <a:close/>
              </a:path>
              <a:path w="137159" h="117475">
                <a:moveTo>
                  <a:pt x="67514" y="29652"/>
                </a:moveTo>
                <a:lnTo>
                  <a:pt x="65531" y="25907"/>
                </a:lnTo>
                <a:lnTo>
                  <a:pt x="65531" y="29682"/>
                </a:lnTo>
                <a:lnTo>
                  <a:pt x="67514" y="29652"/>
                </a:lnTo>
                <a:close/>
              </a:path>
              <a:path w="137159" h="117475">
                <a:moveTo>
                  <a:pt x="88779" y="29325"/>
                </a:moveTo>
                <a:lnTo>
                  <a:pt x="67514" y="29652"/>
                </a:lnTo>
                <a:lnTo>
                  <a:pt x="77915" y="49299"/>
                </a:lnTo>
                <a:lnTo>
                  <a:pt x="88779" y="29325"/>
                </a:lnTo>
                <a:close/>
              </a:path>
              <a:path w="137159" h="117475">
                <a:moveTo>
                  <a:pt x="112775" y="30705"/>
                </a:moveTo>
                <a:lnTo>
                  <a:pt x="112775" y="28955"/>
                </a:lnTo>
                <a:lnTo>
                  <a:pt x="88779" y="29325"/>
                </a:lnTo>
                <a:lnTo>
                  <a:pt x="77915" y="49299"/>
                </a:lnTo>
                <a:lnTo>
                  <a:pt x="79247" y="51815"/>
                </a:lnTo>
                <a:lnTo>
                  <a:pt x="112775" y="30705"/>
                </a:lnTo>
                <a:close/>
              </a:path>
              <a:path w="137159" h="117475">
                <a:moveTo>
                  <a:pt x="112775" y="28955"/>
                </a:moveTo>
                <a:lnTo>
                  <a:pt x="100583" y="7619"/>
                </a:lnTo>
                <a:lnTo>
                  <a:pt x="88779" y="29325"/>
                </a:lnTo>
                <a:lnTo>
                  <a:pt x="112775" y="2895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772400" y="2819400"/>
            <a:ext cx="762000" cy="990600"/>
          </a:xfrm>
          <a:custGeom>
            <a:avLst/>
            <a:gdLst/>
            <a:ahLst/>
            <a:cxnLst/>
            <a:rect l="l" t="t" r="r" b="b"/>
            <a:pathLst>
              <a:path w="762000" h="990600">
                <a:moveTo>
                  <a:pt x="0" y="0"/>
                </a:moveTo>
                <a:lnTo>
                  <a:pt x="761999" y="990599"/>
                </a:lnTo>
              </a:path>
            </a:pathLst>
          </a:custGeom>
          <a:ln w="28574">
            <a:solidFill>
              <a:srgbClr val="3265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086343" y="3249167"/>
            <a:ext cx="134620" cy="129539"/>
          </a:xfrm>
          <a:custGeom>
            <a:avLst/>
            <a:gdLst/>
            <a:ahLst/>
            <a:cxnLst/>
            <a:rect l="l" t="t" r="r" b="b"/>
            <a:pathLst>
              <a:path w="134620" h="129539">
                <a:moveTo>
                  <a:pt x="69095" y="87536"/>
                </a:moveTo>
                <a:lnTo>
                  <a:pt x="16763" y="77723"/>
                </a:lnTo>
                <a:lnTo>
                  <a:pt x="9143" y="76199"/>
                </a:lnTo>
                <a:lnTo>
                  <a:pt x="1523" y="82295"/>
                </a:lnTo>
                <a:lnTo>
                  <a:pt x="1523" y="89915"/>
                </a:lnTo>
                <a:lnTo>
                  <a:pt x="0" y="97535"/>
                </a:lnTo>
                <a:lnTo>
                  <a:pt x="4571" y="105155"/>
                </a:lnTo>
                <a:lnTo>
                  <a:pt x="12191" y="106679"/>
                </a:lnTo>
                <a:lnTo>
                  <a:pt x="67055" y="116966"/>
                </a:lnTo>
                <a:lnTo>
                  <a:pt x="67055" y="89915"/>
                </a:lnTo>
                <a:lnTo>
                  <a:pt x="69095" y="87536"/>
                </a:lnTo>
                <a:close/>
              </a:path>
              <a:path w="134620" h="129539">
                <a:moveTo>
                  <a:pt x="134111" y="129539"/>
                </a:moveTo>
                <a:lnTo>
                  <a:pt x="94487" y="12191"/>
                </a:lnTo>
                <a:lnTo>
                  <a:pt x="91439" y="4571"/>
                </a:lnTo>
                <a:lnTo>
                  <a:pt x="83819" y="0"/>
                </a:lnTo>
                <a:lnTo>
                  <a:pt x="68579" y="6095"/>
                </a:lnTo>
                <a:lnTo>
                  <a:pt x="64007" y="13715"/>
                </a:lnTo>
                <a:lnTo>
                  <a:pt x="67055" y="21335"/>
                </a:lnTo>
                <a:lnTo>
                  <a:pt x="83705" y="70491"/>
                </a:lnTo>
                <a:lnTo>
                  <a:pt x="85343" y="68579"/>
                </a:lnTo>
                <a:lnTo>
                  <a:pt x="106679" y="86867"/>
                </a:lnTo>
                <a:lnTo>
                  <a:pt x="106679" y="94583"/>
                </a:lnTo>
                <a:lnTo>
                  <a:pt x="114299" y="96011"/>
                </a:lnTo>
                <a:lnTo>
                  <a:pt x="114299" y="125825"/>
                </a:lnTo>
                <a:lnTo>
                  <a:pt x="134111" y="129539"/>
                </a:lnTo>
                <a:close/>
              </a:path>
              <a:path w="134620" h="129539">
                <a:moveTo>
                  <a:pt x="94188" y="101441"/>
                </a:moveTo>
                <a:lnTo>
                  <a:pt x="90860" y="91617"/>
                </a:lnTo>
                <a:lnTo>
                  <a:pt x="69095" y="87536"/>
                </a:lnTo>
                <a:lnTo>
                  <a:pt x="67055" y="89915"/>
                </a:lnTo>
                <a:lnTo>
                  <a:pt x="88391" y="108203"/>
                </a:lnTo>
                <a:lnTo>
                  <a:pt x="94188" y="101441"/>
                </a:lnTo>
                <a:close/>
              </a:path>
              <a:path w="134620" h="129539">
                <a:moveTo>
                  <a:pt x="114299" y="125825"/>
                </a:moveTo>
                <a:lnTo>
                  <a:pt x="114299" y="96011"/>
                </a:lnTo>
                <a:lnTo>
                  <a:pt x="99059" y="115823"/>
                </a:lnTo>
                <a:lnTo>
                  <a:pt x="94188" y="101441"/>
                </a:lnTo>
                <a:lnTo>
                  <a:pt x="88391" y="108203"/>
                </a:lnTo>
                <a:lnTo>
                  <a:pt x="67055" y="89915"/>
                </a:lnTo>
                <a:lnTo>
                  <a:pt x="67055" y="116966"/>
                </a:lnTo>
                <a:lnTo>
                  <a:pt x="114299" y="125825"/>
                </a:lnTo>
                <a:close/>
              </a:path>
              <a:path w="134620" h="129539">
                <a:moveTo>
                  <a:pt x="90860" y="91617"/>
                </a:moveTo>
                <a:lnTo>
                  <a:pt x="83705" y="70491"/>
                </a:lnTo>
                <a:lnTo>
                  <a:pt x="69095" y="87536"/>
                </a:lnTo>
                <a:lnTo>
                  <a:pt x="90860" y="91617"/>
                </a:lnTo>
                <a:close/>
              </a:path>
              <a:path w="134620" h="129539">
                <a:moveTo>
                  <a:pt x="106679" y="86867"/>
                </a:moveTo>
                <a:lnTo>
                  <a:pt x="85343" y="68579"/>
                </a:lnTo>
                <a:lnTo>
                  <a:pt x="83705" y="70491"/>
                </a:lnTo>
                <a:lnTo>
                  <a:pt x="90860" y="91617"/>
                </a:lnTo>
                <a:lnTo>
                  <a:pt x="100982" y="93514"/>
                </a:lnTo>
                <a:lnTo>
                  <a:pt x="106679" y="86867"/>
                </a:lnTo>
                <a:close/>
              </a:path>
              <a:path w="134620" h="129539">
                <a:moveTo>
                  <a:pt x="100982" y="93514"/>
                </a:moveTo>
                <a:lnTo>
                  <a:pt x="90860" y="91617"/>
                </a:lnTo>
                <a:lnTo>
                  <a:pt x="94188" y="101441"/>
                </a:lnTo>
                <a:lnTo>
                  <a:pt x="100982" y="93514"/>
                </a:lnTo>
                <a:close/>
              </a:path>
              <a:path w="134620" h="129539">
                <a:moveTo>
                  <a:pt x="114299" y="96011"/>
                </a:moveTo>
                <a:lnTo>
                  <a:pt x="100982" y="93514"/>
                </a:lnTo>
                <a:lnTo>
                  <a:pt x="94188" y="101441"/>
                </a:lnTo>
                <a:lnTo>
                  <a:pt x="99059" y="115823"/>
                </a:lnTo>
                <a:lnTo>
                  <a:pt x="114299" y="96011"/>
                </a:lnTo>
                <a:close/>
              </a:path>
              <a:path w="134620" h="129539">
                <a:moveTo>
                  <a:pt x="106679" y="94583"/>
                </a:moveTo>
                <a:lnTo>
                  <a:pt x="106679" y="86867"/>
                </a:lnTo>
                <a:lnTo>
                  <a:pt x="100982" y="93514"/>
                </a:lnTo>
                <a:lnTo>
                  <a:pt x="106679" y="945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772400" y="2819400"/>
            <a:ext cx="1219200" cy="914400"/>
          </a:xfrm>
          <a:custGeom>
            <a:avLst/>
            <a:gdLst/>
            <a:ahLst/>
            <a:cxnLst/>
            <a:rect l="l" t="t" r="r" b="b"/>
            <a:pathLst>
              <a:path w="1219200" h="914400">
                <a:moveTo>
                  <a:pt x="0" y="0"/>
                </a:moveTo>
                <a:lnTo>
                  <a:pt x="1219199" y="914399"/>
                </a:lnTo>
              </a:path>
            </a:pathLst>
          </a:custGeom>
          <a:ln w="28574">
            <a:solidFill>
              <a:srgbClr val="3265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238743" y="3172967"/>
            <a:ext cx="134620" cy="129539"/>
          </a:xfrm>
          <a:custGeom>
            <a:avLst/>
            <a:gdLst/>
            <a:ahLst/>
            <a:cxnLst/>
            <a:rect l="l" t="t" r="r" b="b"/>
            <a:pathLst>
              <a:path w="134620" h="129539">
                <a:moveTo>
                  <a:pt x="69095" y="87536"/>
                </a:moveTo>
                <a:lnTo>
                  <a:pt x="16763" y="77723"/>
                </a:lnTo>
                <a:lnTo>
                  <a:pt x="9143" y="76199"/>
                </a:lnTo>
                <a:lnTo>
                  <a:pt x="1523" y="82295"/>
                </a:lnTo>
                <a:lnTo>
                  <a:pt x="1523" y="89915"/>
                </a:lnTo>
                <a:lnTo>
                  <a:pt x="0" y="97535"/>
                </a:lnTo>
                <a:lnTo>
                  <a:pt x="4571" y="105155"/>
                </a:lnTo>
                <a:lnTo>
                  <a:pt x="12191" y="106679"/>
                </a:lnTo>
                <a:lnTo>
                  <a:pt x="67055" y="116966"/>
                </a:lnTo>
                <a:lnTo>
                  <a:pt x="67055" y="89915"/>
                </a:lnTo>
                <a:lnTo>
                  <a:pt x="69095" y="87536"/>
                </a:lnTo>
                <a:close/>
              </a:path>
              <a:path w="134620" h="129539">
                <a:moveTo>
                  <a:pt x="134111" y="129539"/>
                </a:moveTo>
                <a:lnTo>
                  <a:pt x="94487" y="12191"/>
                </a:lnTo>
                <a:lnTo>
                  <a:pt x="91439" y="4571"/>
                </a:lnTo>
                <a:lnTo>
                  <a:pt x="83819" y="0"/>
                </a:lnTo>
                <a:lnTo>
                  <a:pt x="68579" y="6095"/>
                </a:lnTo>
                <a:lnTo>
                  <a:pt x="64007" y="13715"/>
                </a:lnTo>
                <a:lnTo>
                  <a:pt x="67055" y="21335"/>
                </a:lnTo>
                <a:lnTo>
                  <a:pt x="83705" y="70491"/>
                </a:lnTo>
                <a:lnTo>
                  <a:pt x="85343" y="68579"/>
                </a:lnTo>
                <a:lnTo>
                  <a:pt x="121919" y="100583"/>
                </a:lnTo>
                <a:lnTo>
                  <a:pt x="121919" y="127253"/>
                </a:lnTo>
                <a:lnTo>
                  <a:pt x="134111" y="129539"/>
                </a:lnTo>
                <a:close/>
              </a:path>
              <a:path w="134620" h="129539">
                <a:moveTo>
                  <a:pt x="114299" y="109473"/>
                </a:moveTo>
                <a:lnTo>
                  <a:pt x="114299" y="96011"/>
                </a:lnTo>
                <a:lnTo>
                  <a:pt x="99059" y="115823"/>
                </a:lnTo>
                <a:lnTo>
                  <a:pt x="90860" y="91617"/>
                </a:lnTo>
                <a:lnTo>
                  <a:pt x="69095" y="87536"/>
                </a:lnTo>
                <a:lnTo>
                  <a:pt x="67055" y="89915"/>
                </a:lnTo>
                <a:lnTo>
                  <a:pt x="103631" y="121919"/>
                </a:lnTo>
                <a:lnTo>
                  <a:pt x="114299" y="109473"/>
                </a:lnTo>
                <a:close/>
              </a:path>
              <a:path w="134620" h="129539">
                <a:moveTo>
                  <a:pt x="121919" y="127253"/>
                </a:moveTo>
                <a:lnTo>
                  <a:pt x="121919" y="100583"/>
                </a:lnTo>
                <a:lnTo>
                  <a:pt x="103631" y="121919"/>
                </a:lnTo>
                <a:lnTo>
                  <a:pt x="67055" y="89915"/>
                </a:lnTo>
                <a:lnTo>
                  <a:pt x="67055" y="116966"/>
                </a:lnTo>
                <a:lnTo>
                  <a:pt x="121919" y="127253"/>
                </a:lnTo>
                <a:close/>
              </a:path>
              <a:path w="134620" h="129539">
                <a:moveTo>
                  <a:pt x="90860" y="91617"/>
                </a:moveTo>
                <a:lnTo>
                  <a:pt x="83705" y="70491"/>
                </a:lnTo>
                <a:lnTo>
                  <a:pt x="69095" y="87536"/>
                </a:lnTo>
                <a:lnTo>
                  <a:pt x="90860" y="91617"/>
                </a:lnTo>
                <a:close/>
              </a:path>
              <a:path w="134620" h="129539">
                <a:moveTo>
                  <a:pt x="121919" y="100583"/>
                </a:moveTo>
                <a:lnTo>
                  <a:pt x="85343" y="68579"/>
                </a:lnTo>
                <a:lnTo>
                  <a:pt x="83705" y="70491"/>
                </a:lnTo>
                <a:lnTo>
                  <a:pt x="90860" y="91617"/>
                </a:lnTo>
                <a:lnTo>
                  <a:pt x="114299" y="96011"/>
                </a:lnTo>
                <a:lnTo>
                  <a:pt x="114299" y="109473"/>
                </a:lnTo>
                <a:lnTo>
                  <a:pt x="121919" y="100583"/>
                </a:lnTo>
                <a:close/>
              </a:path>
              <a:path w="134620" h="129539">
                <a:moveTo>
                  <a:pt x="114299" y="96011"/>
                </a:moveTo>
                <a:lnTo>
                  <a:pt x="90860" y="91617"/>
                </a:lnTo>
                <a:lnTo>
                  <a:pt x="99059" y="115823"/>
                </a:lnTo>
                <a:lnTo>
                  <a:pt x="114299" y="9601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305800" y="3367021"/>
            <a:ext cx="151765" cy="138430"/>
          </a:xfrm>
          <a:custGeom>
            <a:avLst/>
            <a:gdLst/>
            <a:ahLst/>
            <a:cxnLst/>
            <a:rect l="l" t="t" r="r" b="b"/>
            <a:pathLst>
              <a:path w="151765" h="138429">
                <a:moveTo>
                  <a:pt x="0" y="138178"/>
                </a:moveTo>
                <a:lnTo>
                  <a:pt x="42728" y="132043"/>
                </a:lnTo>
                <a:lnTo>
                  <a:pt x="80832" y="114818"/>
                </a:lnTo>
                <a:lnTo>
                  <a:pt x="112542" y="88269"/>
                </a:lnTo>
                <a:lnTo>
                  <a:pt x="136090" y="54166"/>
                </a:lnTo>
                <a:lnTo>
                  <a:pt x="149709" y="14276"/>
                </a:lnTo>
                <a:lnTo>
                  <a:pt x="151737" y="0"/>
                </a:lnTo>
              </a:path>
            </a:pathLst>
          </a:custGeom>
          <a:ln w="28574">
            <a:solidFill>
              <a:srgbClr val="CC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8419588" y="3465414"/>
            <a:ext cx="2635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00FF"/>
                </a:solidFill>
                <a:latin typeface="Arial"/>
                <a:cs typeface="Arial"/>
              </a:rPr>
              <a:t>2</a:t>
            </a:r>
            <a:r>
              <a:rPr sz="1600" spc="55" dirty="0">
                <a:solidFill>
                  <a:srgbClr val="FF00FF"/>
                </a:solidFill>
                <a:latin typeface="Arial"/>
                <a:cs typeface="Arial"/>
              </a:rPr>
              <a:t>α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ct val="100000"/>
              </a:lnSpc>
            </a:pPr>
            <a:r>
              <a:rPr sz="2200" spc="-5" dirty="0">
                <a:solidFill>
                  <a:srgbClr val="FF0000"/>
                </a:solidFill>
              </a:rPr>
              <a:t>Con</a:t>
            </a:r>
            <a:r>
              <a:rPr sz="2200" dirty="0">
                <a:solidFill>
                  <a:srgbClr val="FF0000"/>
                </a:solidFill>
              </a:rPr>
              <a:t>ve</a:t>
            </a:r>
            <a:r>
              <a:rPr sz="2200" spc="-5" dirty="0">
                <a:solidFill>
                  <a:srgbClr val="FF0000"/>
                </a:solidFill>
              </a:rPr>
              <a:t>r</a:t>
            </a:r>
            <a:r>
              <a:rPr sz="2200" dirty="0">
                <a:solidFill>
                  <a:srgbClr val="FF0000"/>
                </a:solidFill>
              </a:rPr>
              <a:t>s</a:t>
            </a:r>
            <a:r>
              <a:rPr sz="2200" spc="10" dirty="0">
                <a:solidFill>
                  <a:srgbClr val="FF0000"/>
                </a:solidFill>
              </a:rPr>
              <a:t>i</a:t>
            </a:r>
            <a:r>
              <a:rPr sz="2200" spc="-5" dirty="0">
                <a:solidFill>
                  <a:srgbClr val="FF0000"/>
                </a:solidFill>
              </a:rPr>
              <a:t>o</a:t>
            </a:r>
            <a:r>
              <a:rPr sz="2200" dirty="0">
                <a:solidFill>
                  <a:srgbClr val="FF0000"/>
                </a:solidFill>
              </a:rPr>
              <a:t>n</a:t>
            </a:r>
            <a:r>
              <a:rPr sz="2200" spc="10" dirty="0">
                <a:solidFill>
                  <a:srgbClr val="FF0000"/>
                </a:solidFill>
              </a:rPr>
              <a:t> </a:t>
            </a:r>
            <a:r>
              <a:rPr sz="2200" spc="-5" dirty="0">
                <a:solidFill>
                  <a:srgbClr val="FF0000"/>
                </a:solidFill>
              </a:rPr>
              <a:t>o</a:t>
            </a:r>
            <a:r>
              <a:rPr sz="2200" dirty="0">
                <a:solidFill>
                  <a:srgbClr val="FF0000"/>
                </a:solidFill>
              </a:rPr>
              <a:t>f</a:t>
            </a:r>
            <a:r>
              <a:rPr sz="2200" spc="10" dirty="0">
                <a:solidFill>
                  <a:srgbClr val="FF0000"/>
                </a:solidFill>
              </a:rPr>
              <a:t> </a:t>
            </a:r>
            <a:r>
              <a:rPr sz="2200" spc="-10" dirty="0">
                <a:solidFill>
                  <a:srgbClr val="FF0000"/>
                </a:solidFill>
              </a:rPr>
              <a:t>G</a:t>
            </a:r>
            <a:r>
              <a:rPr sz="2200" dirty="0">
                <a:solidFill>
                  <a:srgbClr val="FF0000"/>
                </a:solidFill>
              </a:rPr>
              <a:t>alv</a:t>
            </a:r>
            <a:r>
              <a:rPr sz="2200" spc="10" dirty="0">
                <a:solidFill>
                  <a:srgbClr val="FF0000"/>
                </a:solidFill>
              </a:rPr>
              <a:t>a</a:t>
            </a:r>
            <a:r>
              <a:rPr sz="2200" spc="-5" dirty="0">
                <a:solidFill>
                  <a:srgbClr val="FF0000"/>
                </a:solidFill>
              </a:rPr>
              <a:t>n</a:t>
            </a:r>
            <a:r>
              <a:rPr sz="2200" spc="10" dirty="0">
                <a:solidFill>
                  <a:srgbClr val="FF0000"/>
                </a:solidFill>
              </a:rPr>
              <a:t>o</a:t>
            </a:r>
            <a:r>
              <a:rPr sz="2200" dirty="0">
                <a:solidFill>
                  <a:srgbClr val="FF0000"/>
                </a:solidFill>
              </a:rPr>
              <a:t>me</a:t>
            </a:r>
            <a:r>
              <a:rPr sz="2200" spc="-5" dirty="0">
                <a:solidFill>
                  <a:srgbClr val="FF0000"/>
                </a:solidFill>
              </a:rPr>
              <a:t>t</a:t>
            </a:r>
            <a:r>
              <a:rPr sz="2200" dirty="0">
                <a:solidFill>
                  <a:srgbClr val="FF0000"/>
                </a:solidFill>
              </a:rPr>
              <a:t>er</a:t>
            </a:r>
            <a:r>
              <a:rPr sz="2200" spc="-5" dirty="0">
                <a:solidFill>
                  <a:srgbClr val="FF0000"/>
                </a:solidFill>
              </a:rPr>
              <a:t> t</a:t>
            </a:r>
            <a:r>
              <a:rPr sz="2200" dirty="0">
                <a:solidFill>
                  <a:srgbClr val="FF0000"/>
                </a:solidFill>
              </a:rPr>
              <a:t>o </a:t>
            </a:r>
            <a:r>
              <a:rPr sz="2200" spc="5" dirty="0">
                <a:solidFill>
                  <a:srgbClr val="FF0000"/>
                </a:solidFill>
              </a:rPr>
              <a:t>A</a:t>
            </a:r>
            <a:r>
              <a:rPr sz="2200" dirty="0">
                <a:solidFill>
                  <a:srgbClr val="FF0000"/>
                </a:solidFill>
              </a:rPr>
              <a:t>mme</a:t>
            </a:r>
            <a:r>
              <a:rPr sz="2200" spc="-5" dirty="0">
                <a:solidFill>
                  <a:srgbClr val="FF0000"/>
                </a:solidFill>
              </a:rPr>
              <a:t>t</a:t>
            </a:r>
            <a:r>
              <a:rPr sz="2200" dirty="0">
                <a:solidFill>
                  <a:srgbClr val="FF0000"/>
                </a:solidFill>
              </a:rPr>
              <a:t>e</a:t>
            </a:r>
            <a:r>
              <a:rPr sz="2200" spc="-5" dirty="0">
                <a:solidFill>
                  <a:srgbClr val="FF0000"/>
                </a:solidFill>
              </a:rPr>
              <a:t>r</a:t>
            </a:r>
            <a:r>
              <a:rPr sz="2200" dirty="0">
                <a:solidFill>
                  <a:srgbClr val="FF0000"/>
                </a:solidFill>
              </a:rPr>
              <a:t>: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993139" y="1137085"/>
            <a:ext cx="4991735" cy="1217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0065CC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0065CC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me</a:t>
            </a:r>
            <a:r>
              <a:rPr sz="1800" b="1" spc="10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r</a:t>
            </a:r>
            <a:r>
              <a:rPr sz="1800" b="1" spc="10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be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o</a:t>
            </a:r>
            <a:r>
              <a:rPr sz="1800" b="1" spc="10" dirty="0">
                <a:solidFill>
                  <a:srgbClr val="0065CC"/>
                </a:solidFill>
                <a:latin typeface="Arial"/>
                <a:cs typeface="Arial"/>
              </a:rPr>
              <a:t>n</a:t>
            </a:r>
            <a:r>
              <a:rPr sz="1800" b="1" spc="-35" dirty="0">
                <a:solidFill>
                  <a:srgbClr val="0065CC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amme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r by</a:t>
            </a:r>
            <a:r>
              <a:rPr sz="1800" b="1" spc="-1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hun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it</a:t>
            </a:r>
            <a:r>
              <a:rPr sz="1800" b="1" spc="-3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65CC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65CC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ll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res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65CC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65CC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0065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93345">
              <a:lnSpc>
                <a:spcPct val="100600"/>
              </a:lnSpc>
              <a:spcBef>
                <a:spcPts val="1065"/>
              </a:spcBef>
            </a:pP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ff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ere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r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hunt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 res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10" dirty="0">
                <a:solidFill>
                  <a:srgbClr val="FF6500"/>
                </a:solidFill>
                <a:latin typeface="Arial"/>
                <a:cs typeface="Arial"/>
              </a:rPr>
              <a:t>q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9276" y="28453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9276" y="28453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70989" y="2845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70989" y="2845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20225" y="27432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30">
                <a:moveTo>
                  <a:pt x="48356" y="29718"/>
                </a:move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20225" y="27432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30">
                <a:moveTo>
                  <a:pt x="22774" y="0"/>
                </a:move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74139" y="2737285"/>
            <a:ext cx="165608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–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) S</a:t>
            </a:r>
            <a:r>
              <a:rPr sz="1800" b="1" spc="16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800" b="1" spc="232" baseline="-23148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45929" y="2766241"/>
            <a:ext cx="4400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S	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31726" y="2523925"/>
            <a:ext cx="40386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800" b="1" spc="-7" baseline="-23148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876800" y="2909316"/>
            <a:ext cx="762000" cy="0"/>
          </a:xfrm>
          <a:custGeom>
            <a:avLst/>
            <a:gdLst/>
            <a:ahLst/>
            <a:cxnLst/>
            <a:rect l="l" t="t" r="r" b="b"/>
            <a:pathLst>
              <a:path w="762000">
                <a:moveTo>
                  <a:pt x="0" y="0"/>
                </a:moveTo>
                <a:lnTo>
                  <a:pt x="7619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840739" y="2981124"/>
            <a:ext cx="5652135" cy="8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964565" algn="r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–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endParaRPr sz="1800" baseline="-23148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Con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ve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2200" b="1" spc="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2200" b="1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2200" b="1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alv</a:t>
            </a:r>
            <a:r>
              <a:rPr sz="2200" b="1" spc="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2200" b="1" spc="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me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er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 t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o 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2200" b="1" spc="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me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2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2200" b="1" dirty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3139" y="4032684"/>
            <a:ext cx="5066030" cy="1765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FF3299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FF3299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me</a:t>
            </a:r>
            <a:r>
              <a:rPr sz="1800" b="1" spc="10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r</a:t>
            </a:r>
            <a:r>
              <a:rPr sz="1800" b="1" spc="10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be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10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800" b="1" spc="-35" dirty="0">
                <a:solidFill>
                  <a:srgbClr val="FF3299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1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FF3299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ol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me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r by</a:t>
            </a:r>
            <a:r>
              <a:rPr sz="1800" b="1" spc="-1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onn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it</a:t>
            </a:r>
            <a:r>
              <a:rPr sz="1800" b="1" spc="-2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FF3299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FF3299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high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 res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522605">
              <a:lnSpc>
                <a:spcPct val="100200"/>
              </a:lnSpc>
              <a:spcBef>
                <a:spcPts val="1075"/>
              </a:spcBef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ff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ere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res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um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.d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acr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 g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me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d.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acr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res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69276" y="61981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9276" y="61981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70989" y="61981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70989" y="61981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0225" y="60960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48356" y="29718"/>
                </a:move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20225" y="60960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29">
                <a:moveTo>
                  <a:pt x="22774" y="0"/>
                </a:move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374139" y="6090083"/>
            <a:ext cx="139573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V =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1800" b="1" spc="-7" baseline="-23148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 +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696862" y="138531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68" y="161608"/>
                </a:moveTo>
                <a:lnTo>
                  <a:pt x="298210" y="116156"/>
                </a:lnTo>
                <a:lnTo>
                  <a:pt x="282038" y="76344"/>
                </a:lnTo>
                <a:lnTo>
                  <a:pt x="256971" y="43507"/>
                </a:lnTo>
                <a:lnTo>
                  <a:pt x="224630" y="18976"/>
                </a:lnTo>
                <a:lnTo>
                  <a:pt x="186631" y="4084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260" y="303811"/>
                </a:lnTo>
                <a:lnTo>
                  <a:pt x="200512" y="294831"/>
                </a:lnTo>
                <a:lnTo>
                  <a:pt x="238488" y="276076"/>
                </a:lnTo>
                <a:lnTo>
                  <a:pt x="268952" y="248999"/>
                </a:lnTo>
                <a:lnTo>
                  <a:pt x="290666" y="215051"/>
                </a:lnTo>
                <a:lnTo>
                  <a:pt x="302393" y="175684"/>
                </a:lnTo>
                <a:lnTo>
                  <a:pt x="303868" y="1616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96862" y="1385315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631"/>
                </a:lnTo>
                <a:lnTo>
                  <a:pt x="9414" y="199935"/>
                </a:lnTo>
                <a:lnTo>
                  <a:pt x="28013" y="238389"/>
                </a:lnTo>
                <a:lnTo>
                  <a:pt x="54782" y="269002"/>
                </a:lnTo>
                <a:lnTo>
                  <a:pt x="88176" y="290785"/>
                </a:lnTo>
                <a:lnTo>
                  <a:pt x="126646" y="302747"/>
                </a:lnTo>
                <a:lnTo>
                  <a:pt x="140330" y="304381"/>
                </a:lnTo>
                <a:lnTo>
                  <a:pt x="156260" y="303811"/>
                </a:lnTo>
                <a:lnTo>
                  <a:pt x="200512" y="294831"/>
                </a:lnTo>
                <a:lnTo>
                  <a:pt x="238488" y="276076"/>
                </a:lnTo>
                <a:lnTo>
                  <a:pt x="268952" y="248999"/>
                </a:lnTo>
                <a:lnTo>
                  <a:pt x="290666" y="215051"/>
                </a:lnTo>
                <a:lnTo>
                  <a:pt x="302393" y="175684"/>
                </a:lnTo>
                <a:lnTo>
                  <a:pt x="303868" y="161608"/>
                </a:lnTo>
                <a:lnTo>
                  <a:pt x="303250" y="145913"/>
                </a:lnTo>
                <a:lnTo>
                  <a:pt x="293907" y="102193"/>
                </a:lnTo>
                <a:lnTo>
                  <a:pt x="274591" y="64558"/>
                </a:lnTo>
                <a:lnTo>
                  <a:pt x="246919" y="34341"/>
                </a:lnTo>
                <a:lnTo>
                  <a:pt x="212512" y="12875"/>
                </a:lnTo>
                <a:lnTo>
                  <a:pt x="172988" y="1493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61731" y="1461515"/>
            <a:ext cx="163195" cy="163195"/>
          </a:xfrm>
          <a:custGeom>
            <a:avLst/>
            <a:gdLst/>
            <a:ahLst/>
            <a:cxnLst/>
            <a:rect l="l" t="t" r="r" b="b"/>
            <a:pathLst>
              <a:path w="163195" h="163194">
                <a:moveTo>
                  <a:pt x="112088" y="70940"/>
                </a:moveTo>
                <a:lnTo>
                  <a:pt x="92201" y="51053"/>
                </a:lnTo>
                <a:lnTo>
                  <a:pt x="0" y="143255"/>
                </a:lnTo>
                <a:lnTo>
                  <a:pt x="21335" y="163067"/>
                </a:lnTo>
                <a:lnTo>
                  <a:pt x="112088" y="70940"/>
                </a:lnTo>
                <a:close/>
              </a:path>
              <a:path w="163195" h="163194">
                <a:moveTo>
                  <a:pt x="163067" y="0"/>
                </a:moveTo>
                <a:lnTo>
                  <a:pt x="71627" y="30479"/>
                </a:lnTo>
                <a:lnTo>
                  <a:pt x="92201" y="51053"/>
                </a:lnTo>
                <a:lnTo>
                  <a:pt x="102107" y="41147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3067" y="0"/>
                </a:lnTo>
                <a:close/>
              </a:path>
              <a:path w="163195" h="163194">
                <a:moveTo>
                  <a:pt x="121919" y="60959"/>
                </a:moveTo>
                <a:lnTo>
                  <a:pt x="102107" y="41147"/>
                </a:lnTo>
                <a:lnTo>
                  <a:pt x="92201" y="51053"/>
                </a:lnTo>
                <a:lnTo>
                  <a:pt x="112088" y="70940"/>
                </a:lnTo>
                <a:lnTo>
                  <a:pt x="121919" y="60959"/>
                </a:lnTo>
                <a:close/>
              </a:path>
              <a:path w="163195" h="163194">
                <a:moveTo>
                  <a:pt x="121919" y="80771"/>
                </a:moveTo>
                <a:lnTo>
                  <a:pt x="121919" y="60959"/>
                </a:lnTo>
                <a:lnTo>
                  <a:pt x="112088" y="70940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01000" y="1537715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29400" y="1537715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0" y="0"/>
                </a:moveTo>
                <a:lnTo>
                  <a:pt x="10667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03135" y="1472183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5">
                <a:moveTo>
                  <a:pt x="131063" y="65531"/>
                </a:moveTo>
                <a:lnTo>
                  <a:pt x="24383" y="3047"/>
                </a:lnTo>
                <a:lnTo>
                  <a:pt x="16763" y="0"/>
                </a:lnTo>
                <a:lnTo>
                  <a:pt x="7619" y="1523"/>
                </a:lnTo>
                <a:lnTo>
                  <a:pt x="4571" y="9143"/>
                </a:lnTo>
                <a:lnTo>
                  <a:pt x="0" y="15239"/>
                </a:lnTo>
                <a:lnTo>
                  <a:pt x="3047" y="24383"/>
                </a:lnTo>
                <a:lnTo>
                  <a:pt x="9143" y="28955"/>
                </a:lnTo>
                <a:lnTo>
                  <a:pt x="54863" y="55081"/>
                </a:lnTo>
                <a:lnTo>
                  <a:pt x="54863" y="51815"/>
                </a:lnTo>
                <a:lnTo>
                  <a:pt x="102107" y="51815"/>
                </a:lnTo>
                <a:lnTo>
                  <a:pt x="102107" y="82491"/>
                </a:lnTo>
                <a:lnTo>
                  <a:pt x="131063" y="65531"/>
                </a:lnTo>
                <a:close/>
              </a:path>
              <a:path w="131445" h="132715">
                <a:moveTo>
                  <a:pt x="94487" y="80771"/>
                </a:moveTo>
                <a:lnTo>
                  <a:pt x="94487" y="77723"/>
                </a:lnTo>
                <a:lnTo>
                  <a:pt x="73480" y="65719"/>
                </a:lnTo>
                <a:lnTo>
                  <a:pt x="9143" y="103631"/>
                </a:lnTo>
                <a:lnTo>
                  <a:pt x="3047" y="108203"/>
                </a:lnTo>
                <a:lnTo>
                  <a:pt x="0" y="115823"/>
                </a:lnTo>
                <a:lnTo>
                  <a:pt x="4571" y="123443"/>
                </a:lnTo>
                <a:lnTo>
                  <a:pt x="7619" y="129539"/>
                </a:lnTo>
                <a:lnTo>
                  <a:pt x="16763" y="132587"/>
                </a:lnTo>
                <a:lnTo>
                  <a:pt x="24383" y="128015"/>
                </a:lnTo>
                <a:lnTo>
                  <a:pt x="54863" y="110163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5">
                <a:moveTo>
                  <a:pt x="102107" y="80771"/>
                </a:moveTo>
                <a:lnTo>
                  <a:pt x="102107" y="51815"/>
                </a:lnTo>
                <a:lnTo>
                  <a:pt x="54863" y="51815"/>
                </a:lnTo>
                <a:lnTo>
                  <a:pt x="54863" y="55081"/>
                </a:lnTo>
                <a:lnTo>
                  <a:pt x="73480" y="65719"/>
                </a:lnTo>
                <a:lnTo>
                  <a:pt x="94487" y="53339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5">
                <a:moveTo>
                  <a:pt x="73480" y="65719"/>
                </a:moveTo>
                <a:lnTo>
                  <a:pt x="54863" y="55081"/>
                </a:lnTo>
                <a:lnTo>
                  <a:pt x="54863" y="76689"/>
                </a:lnTo>
                <a:lnTo>
                  <a:pt x="73480" y="65719"/>
                </a:lnTo>
                <a:close/>
              </a:path>
              <a:path w="131445" h="132715">
                <a:moveTo>
                  <a:pt x="102107" y="82491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0163"/>
                </a:lnTo>
                <a:lnTo>
                  <a:pt x="102107" y="82491"/>
                </a:lnTo>
                <a:close/>
              </a:path>
              <a:path w="131445" h="132715">
                <a:moveTo>
                  <a:pt x="94487" y="77723"/>
                </a:moveTo>
                <a:lnTo>
                  <a:pt x="94487" y="53339"/>
                </a:lnTo>
                <a:lnTo>
                  <a:pt x="73480" y="65719"/>
                </a:lnTo>
                <a:lnTo>
                  <a:pt x="94487" y="777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260335" y="1472183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5">
                <a:moveTo>
                  <a:pt x="131063" y="65531"/>
                </a:moveTo>
                <a:lnTo>
                  <a:pt x="24383" y="3047"/>
                </a:lnTo>
                <a:lnTo>
                  <a:pt x="16763" y="0"/>
                </a:lnTo>
                <a:lnTo>
                  <a:pt x="7619" y="1523"/>
                </a:lnTo>
                <a:lnTo>
                  <a:pt x="4571" y="9143"/>
                </a:lnTo>
                <a:lnTo>
                  <a:pt x="0" y="15239"/>
                </a:lnTo>
                <a:lnTo>
                  <a:pt x="3047" y="24383"/>
                </a:lnTo>
                <a:lnTo>
                  <a:pt x="9143" y="28955"/>
                </a:lnTo>
                <a:lnTo>
                  <a:pt x="54863" y="55081"/>
                </a:lnTo>
                <a:lnTo>
                  <a:pt x="54863" y="51815"/>
                </a:lnTo>
                <a:lnTo>
                  <a:pt x="102107" y="51815"/>
                </a:lnTo>
                <a:lnTo>
                  <a:pt x="102107" y="82491"/>
                </a:lnTo>
                <a:lnTo>
                  <a:pt x="131063" y="65531"/>
                </a:lnTo>
                <a:close/>
              </a:path>
              <a:path w="131445" h="132715">
                <a:moveTo>
                  <a:pt x="94487" y="80771"/>
                </a:moveTo>
                <a:lnTo>
                  <a:pt x="94487" y="77723"/>
                </a:lnTo>
                <a:lnTo>
                  <a:pt x="73480" y="65719"/>
                </a:lnTo>
                <a:lnTo>
                  <a:pt x="9143" y="103631"/>
                </a:lnTo>
                <a:lnTo>
                  <a:pt x="3047" y="108203"/>
                </a:lnTo>
                <a:lnTo>
                  <a:pt x="0" y="115823"/>
                </a:lnTo>
                <a:lnTo>
                  <a:pt x="4571" y="123443"/>
                </a:lnTo>
                <a:lnTo>
                  <a:pt x="7619" y="129539"/>
                </a:lnTo>
                <a:lnTo>
                  <a:pt x="16763" y="132587"/>
                </a:lnTo>
                <a:lnTo>
                  <a:pt x="24383" y="128015"/>
                </a:lnTo>
                <a:lnTo>
                  <a:pt x="54863" y="110163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5">
                <a:moveTo>
                  <a:pt x="102107" y="80771"/>
                </a:moveTo>
                <a:lnTo>
                  <a:pt x="102107" y="51815"/>
                </a:lnTo>
                <a:lnTo>
                  <a:pt x="54863" y="51815"/>
                </a:lnTo>
                <a:lnTo>
                  <a:pt x="54863" y="55081"/>
                </a:lnTo>
                <a:lnTo>
                  <a:pt x="73480" y="65719"/>
                </a:lnTo>
                <a:lnTo>
                  <a:pt x="94487" y="53339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5">
                <a:moveTo>
                  <a:pt x="73480" y="65719"/>
                </a:moveTo>
                <a:lnTo>
                  <a:pt x="54863" y="55081"/>
                </a:lnTo>
                <a:lnTo>
                  <a:pt x="54863" y="76689"/>
                </a:lnTo>
                <a:lnTo>
                  <a:pt x="73480" y="65719"/>
                </a:lnTo>
                <a:close/>
              </a:path>
              <a:path w="131445" h="132715">
                <a:moveTo>
                  <a:pt x="102107" y="82491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0163"/>
                </a:lnTo>
                <a:lnTo>
                  <a:pt x="102107" y="82491"/>
                </a:lnTo>
                <a:close/>
              </a:path>
              <a:path w="131445" h="132715">
                <a:moveTo>
                  <a:pt x="94487" y="77723"/>
                </a:moveTo>
                <a:lnTo>
                  <a:pt x="94487" y="53339"/>
                </a:lnTo>
                <a:lnTo>
                  <a:pt x="73480" y="65719"/>
                </a:lnTo>
                <a:lnTo>
                  <a:pt x="94487" y="777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250935" y="1472183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5">
                <a:moveTo>
                  <a:pt x="131063" y="65531"/>
                </a:moveTo>
                <a:lnTo>
                  <a:pt x="24383" y="3047"/>
                </a:lnTo>
                <a:lnTo>
                  <a:pt x="16763" y="0"/>
                </a:lnTo>
                <a:lnTo>
                  <a:pt x="7619" y="1523"/>
                </a:lnTo>
                <a:lnTo>
                  <a:pt x="4571" y="9143"/>
                </a:lnTo>
                <a:lnTo>
                  <a:pt x="0" y="15239"/>
                </a:lnTo>
                <a:lnTo>
                  <a:pt x="3047" y="24383"/>
                </a:lnTo>
                <a:lnTo>
                  <a:pt x="9143" y="28955"/>
                </a:lnTo>
                <a:lnTo>
                  <a:pt x="54863" y="55081"/>
                </a:lnTo>
                <a:lnTo>
                  <a:pt x="54863" y="51815"/>
                </a:lnTo>
                <a:lnTo>
                  <a:pt x="102107" y="51815"/>
                </a:lnTo>
                <a:lnTo>
                  <a:pt x="102107" y="82491"/>
                </a:lnTo>
                <a:lnTo>
                  <a:pt x="131063" y="65531"/>
                </a:lnTo>
                <a:close/>
              </a:path>
              <a:path w="131445" h="132715">
                <a:moveTo>
                  <a:pt x="94487" y="80771"/>
                </a:moveTo>
                <a:lnTo>
                  <a:pt x="94487" y="77723"/>
                </a:lnTo>
                <a:lnTo>
                  <a:pt x="73480" y="65719"/>
                </a:lnTo>
                <a:lnTo>
                  <a:pt x="9143" y="103631"/>
                </a:lnTo>
                <a:lnTo>
                  <a:pt x="3047" y="108203"/>
                </a:lnTo>
                <a:lnTo>
                  <a:pt x="0" y="115823"/>
                </a:lnTo>
                <a:lnTo>
                  <a:pt x="4571" y="123443"/>
                </a:lnTo>
                <a:lnTo>
                  <a:pt x="7619" y="129539"/>
                </a:lnTo>
                <a:lnTo>
                  <a:pt x="16763" y="132587"/>
                </a:lnTo>
                <a:lnTo>
                  <a:pt x="24383" y="128015"/>
                </a:lnTo>
                <a:lnTo>
                  <a:pt x="54863" y="110163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5">
                <a:moveTo>
                  <a:pt x="102107" y="80771"/>
                </a:moveTo>
                <a:lnTo>
                  <a:pt x="102107" y="51815"/>
                </a:lnTo>
                <a:lnTo>
                  <a:pt x="54863" y="51815"/>
                </a:lnTo>
                <a:lnTo>
                  <a:pt x="54863" y="55081"/>
                </a:lnTo>
                <a:lnTo>
                  <a:pt x="73480" y="65719"/>
                </a:lnTo>
                <a:lnTo>
                  <a:pt x="94487" y="53339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5">
                <a:moveTo>
                  <a:pt x="73480" y="65719"/>
                </a:moveTo>
                <a:lnTo>
                  <a:pt x="54863" y="55081"/>
                </a:lnTo>
                <a:lnTo>
                  <a:pt x="54863" y="76689"/>
                </a:lnTo>
                <a:lnTo>
                  <a:pt x="73480" y="65719"/>
                </a:lnTo>
                <a:close/>
              </a:path>
              <a:path w="131445" h="132715">
                <a:moveTo>
                  <a:pt x="102107" y="82491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0163"/>
                </a:lnTo>
                <a:lnTo>
                  <a:pt x="102107" y="82491"/>
                </a:lnTo>
                <a:close/>
              </a:path>
              <a:path w="131445" h="132715">
                <a:moveTo>
                  <a:pt x="94487" y="77723"/>
                </a:moveTo>
                <a:lnTo>
                  <a:pt x="94487" y="53339"/>
                </a:lnTo>
                <a:lnTo>
                  <a:pt x="73480" y="65719"/>
                </a:lnTo>
                <a:lnTo>
                  <a:pt x="94487" y="777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84335" y="1472183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5">
                <a:moveTo>
                  <a:pt x="131063" y="65531"/>
                </a:moveTo>
                <a:lnTo>
                  <a:pt x="24383" y="3047"/>
                </a:lnTo>
                <a:lnTo>
                  <a:pt x="16763" y="0"/>
                </a:lnTo>
                <a:lnTo>
                  <a:pt x="7619" y="1523"/>
                </a:lnTo>
                <a:lnTo>
                  <a:pt x="4571" y="9143"/>
                </a:lnTo>
                <a:lnTo>
                  <a:pt x="0" y="15239"/>
                </a:lnTo>
                <a:lnTo>
                  <a:pt x="3047" y="24383"/>
                </a:lnTo>
                <a:lnTo>
                  <a:pt x="9143" y="28955"/>
                </a:lnTo>
                <a:lnTo>
                  <a:pt x="54863" y="55081"/>
                </a:lnTo>
                <a:lnTo>
                  <a:pt x="54863" y="51815"/>
                </a:lnTo>
                <a:lnTo>
                  <a:pt x="102107" y="51815"/>
                </a:lnTo>
                <a:lnTo>
                  <a:pt x="102107" y="82491"/>
                </a:lnTo>
                <a:lnTo>
                  <a:pt x="131063" y="65531"/>
                </a:lnTo>
                <a:close/>
              </a:path>
              <a:path w="131445" h="132715">
                <a:moveTo>
                  <a:pt x="94487" y="80771"/>
                </a:moveTo>
                <a:lnTo>
                  <a:pt x="94487" y="77723"/>
                </a:lnTo>
                <a:lnTo>
                  <a:pt x="73480" y="65719"/>
                </a:lnTo>
                <a:lnTo>
                  <a:pt x="9143" y="103631"/>
                </a:lnTo>
                <a:lnTo>
                  <a:pt x="3047" y="108203"/>
                </a:lnTo>
                <a:lnTo>
                  <a:pt x="0" y="115823"/>
                </a:lnTo>
                <a:lnTo>
                  <a:pt x="4571" y="123443"/>
                </a:lnTo>
                <a:lnTo>
                  <a:pt x="7619" y="129539"/>
                </a:lnTo>
                <a:lnTo>
                  <a:pt x="16763" y="132587"/>
                </a:lnTo>
                <a:lnTo>
                  <a:pt x="24383" y="128015"/>
                </a:lnTo>
                <a:lnTo>
                  <a:pt x="54863" y="110163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5">
                <a:moveTo>
                  <a:pt x="102107" y="80771"/>
                </a:moveTo>
                <a:lnTo>
                  <a:pt x="102107" y="51815"/>
                </a:lnTo>
                <a:lnTo>
                  <a:pt x="54863" y="51815"/>
                </a:lnTo>
                <a:lnTo>
                  <a:pt x="54863" y="55081"/>
                </a:lnTo>
                <a:lnTo>
                  <a:pt x="73480" y="65719"/>
                </a:lnTo>
                <a:lnTo>
                  <a:pt x="94487" y="53339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5">
                <a:moveTo>
                  <a:pt x="73480" y="65719"/>
                </a:moveTo>
                <a:lnTo>
                  <a:pt x="54863" y="55081"/>
                </a:lnTo>
                <a:lnTo>
                  <a:pt x="54863" y="76689"/>
                </a:lnTo>
                <a:lnTo>
                  <a:pt x="73480" y="65719"/>
                </a:lnTo>
                <a:close/>
              </a:path>
              <a:path w="131445" h="132715">
                <a:moveTo>
                  <a:pt x="102107" y="82491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0163"/>
                </a:lnTo>
                <a:lnTo>
                  <a:pt x="102107" y="82491"/>
                </a:lnTo>
                <a:close/>
              </a:path>
              <a:path w="131445" h="132715">
                <a:moveTo>
                  <a:pt x="94487" y="77723"/>
                </a:moveTo>
                <a:lnTo>
                  <a:pt x="94487" y="53339"/>
                </a:lnTo>
                <a:lnTo>
                  <a:pt x="73480" y="65719"/>
                </a:lnTo>
                <a:lnTo>
                  <a:pt x="94487" y="7772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148828" y="2122932"/>
            <a:ext cx="43180" cy="100965"/>
          </a:xfrm>
          <a:custGeom>
            <a:avLst/>
            <a:gdLst/>
            <a:ahLst/>
            <a:cxnLst/>
            <a:rect l="l" t="t" r="r" b="b"/>
            <a:pathLst>
              <a:path w="43179" h="100964">
                <a:moveTo>
                  <a:pt x="0" y="100583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429500" y="2122932"/>
            <a:ext cx="43180" cy="100965"/>
          </a:xfrm>
          <a:custGeom>
            <a:avLst/>
            <a:gdLst/>
            <a:ahLst/>
            <a:cxnLst/>
            <a:rect l="l" t="t" r="r" b="b"/>
            <a:pathLst>
              <a:path w="43179" h="100964">
                <a:moveTo>
                  <a:pt x="0" y="0"/>
                </a:moveTo>
                <a:lnTo>
                  <a:pt x="42671" y="1005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107679" y="2071116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0"/>
                </a:moveTo>
                <a:lnTo>
                  <a:pt x="4114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472171" y="2071116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152399"/>
                </a:moveTo>
                <a:lnTo>
                  <a:pt x="4114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13319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555991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598664" y="2071116"/>
            <a:ext cx="44450" cy="152400"/>
          </a:xfrm>
          <a:custGeom>
            <a:avLst/>
            <a:gdLst/>
            <a:ahLst/>
            <a:cxnLst/>
            <a:rect l="l" t="t" r="r" b="b"/>
            <a:pathLst>
              <a:path w="44450" h="152400">
                <a:moveTo>
                  <a:pt x="0" y="0"/>
                </a:moveTo>
                <a:lnTo>
                  <a:pt x="44195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642859" y="2071116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152399"/>
                </a:moveTo>
                <a:lnTo>
                  <a:pt x="4114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684007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726679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769352" y="2071116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0"/>
                </a:moveTo>
                <a:lnTo>
                  <a:pt x="4114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810500" y="2071116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152399"/>
                </a:moveTo>
                <a:lnTo>
                  <a:pt x="4114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851647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94319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936991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979664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022335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065007" y="2071116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171688" y="2147316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>
                <a:moveTo>
                  <a:pt x="0" y="0"/>
                </a:moveTo>
                <a:lnTo>
                  <a:pt x="3627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086600" y="2147316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5">
                <a:moveTo>
                  <a:pt x="0" y="0"/>
                </a:moveTo>
                <a:lnTo>
                  <a:pt x="361187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449726" y="2071116"/>
            <a:ext cx="84455" cy="74930"/>
          </a:xfrm>
          <a:custGeom>
            <a:avLst/>
            <a:gdLst/>
            <a:ahLst/>
            <a:cxnLst/>
            <a:rect l="l" t="t" r="r" b="b"/>
            <a:pathLst>
              <a:path w="84454" h="74930">
                <a:moveTo>
                  <a:pt x="84390" y="42453"/>
                </a:moveTo>
                <a:lnTo>
                  <a:pt x="65213" y="6851"/>
                </a:lnTo>
                <a:lnTo>
                  <a:pt x="42001" y="0"/>
                </a:lnTo>
                <a:lnTo>
                  <a:pt x="26795" y="2520"/>
                </a:lnTo>
                <a:lnTo>
                  <a:pt x="14193" y="9348"/>
                </a:lnTo>
                <a:lnTo>
                  <a:pt x="4994" y="19383"/>
                </a:lnTo>
                <a:lnTo>
                  <a:pt x="0" y="31525"/>
                </a:lnTo>
                <a:lnTo>
                  <a:pt x="1847" y="47169"/>
                </a:lnTo>
                <a:lnTo>
                  <a:pt x="7775" y="59743"/>
                </a:lnTo>
                <a:lnTo>
                  <a:pt x="17127" y="68960"/>
                </a:lnTo>
                <a:lnTo>
                  <a:pt x="29248" y="74534"/>
                </a:lnTo>
                <a:lnTo>
                  <a:pt x="47470" y="73637"/>
                </a:lnTo>
                <a:lnTo>
                  <a:pt x="62251" y="69444"/>
                </a:lnTo>
                <a:lnTo>
                  <a:pt x="73434" y="62491"/>
                </a:lnTo>
                <a:lnTo>
                  <a:pt x="80866" y="53315"/>
                </a:lnTo>
                <a:lnTo>
                  <a:pt x="84390" y="42453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449726" y="2071116"/>
            <a:ext cx="84455" cy="74930"/>
          </a:xfrm>
          <a:custGeom>
            <a:avLst/>
            <a:gdLst/>
            <a:ahLst/>
            <a:cxnLst/>
            <a:rect l="l" t="t" r="r" b="b"/>
            <a:pathLst>
              <a:path w="84454" h="74930">
                <a:moveTo>
                  <a:pt x="42001" y="0"/>
                </a:moveTo>
                <a:lnTo>
                  <a:pt x="26795" y="2520"/>
                </a:lnTo>
                <a:lnTo>
                  <a:pt x="14193" y="9348"/>
                </a:lnTo>
                <a:lnTo>
                  <a:pt x="4994" y="19383"/>
                </a:lnTo>
                <a:lnTo>
                  <a:pt x="0" y="31525"/>
                </a:lnTo>
                <a:lnTo>
                  <a:pt x="1847" y="47169"/>
                </a:lnTo>
                <a:lnTo>
                  <a:pt x="7775" y="59743"/>
                </a:lnTo>
                <a:lnTo>
                  <a:pt x="17127" y="68960"/>
                </a:lnTo>
                <a:lnTo>
                  <a:pt x="29248" y="74534"/>
                </a:lnTo>
                <a:lnTo>
                  <a:pt x="47470" y="73637"/>
                </a:lnTo>
                <a:lnTo>
                  <a:pt x="62251" y="69444"/>
                </a:lnTo>
                <a:lnTo>
                  <a:pt x="73434" y="62491"/>
                </a:lnTo>
                <a:lnTo>
                  <a:pt x="80866" y="53315"/>
                </a:lnTo>
                <a:lnTo>
                  <a:pt x="84390" y="42453"/>
                </a:lnTo>
                <a:lnTo>
                  <a:pt x="82061" y="28103"/>
                </a:lnTo>
                <a:lnTo>
                  <a:pt x="75352" y="16005"/>
                </a:lnTo>
                <a:lnTo>
                  <a:pt x="65213" y="6851"/>
                </a:lnTo>
                <a:lnTo>
                  <a:pt x="52595" y="1334"/>
                </a:lnTo>
                <a:lnTo>
                  <a:pt x="42001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087321" y="2071116"/>
            <a:ext cx="84455" cy="74930"/>
          </a:xfrm>
          <a:custGeom>
            <a:avLst/>
            <a:gdLst/>
            <a:ahLst/>
            <a:cxnLst/>
            <a:rect l="l" t="t" r="r" b="b"/>
            <a:pathLst>
              <a:path w="84454" h="74930">
                <a:moveTo>
                  <a:pt x="84402" y="42090"/>
                </a:moveTo>
                <a:lnTo>
                  <a:pt x="65665" y="6722"/>
                </a:lnTo>
                <a:lnTo>
                  <a:pt x="41950" y="0"/>
                </a:lnTo>
                <a:lnTo>
                  <a:pt x="27359" y="2520"/>
                </a:lnTo>
                <a:lnTo>
                  <a:pt x="14770" y="9348"/>
                </a:lnTo>
                <a:lnTo>
                  <a:pt x="5283" y="19383"/>
                </a:lnTo>
                <a:lnTo>
                  <a:pt x="0" y="31525"/>
                </a:lnTo>
                <a:lnTo>
                  <a:pt x="1971" y="47161"/>
                </a:lnTo>
                <a:lnTo>
                  <a:pt x="8176" y="59730"/>
                </a:lnTo>
                <a:lnTo>
                  <a:pt x="17725" y="68947"/>
                </a:lnTo>
                <a:lnTo>
                  <a:pt x="29728" y="74526"/>
                </a:lnTo>
                <a:lnTo>
                  <a:pt x="48374" y="73616"/>
                </a:lnTo>
                <a:lnTo>
                  <a:pt x="63163" y="69371"/>
                </a:lnTo>
                <a:lnTo>
                  <a:pt x="74096" y="62337"/>
                </a:lnTo>
                <a:lnTo>
                  <a:pt x="81176" y="53061"/>
                </a:lnTo>
                <a:lnTo>
                  <a:pt x="84402" y="42090"/>
                </a:lnTo>
                <a:close/>
              </a:path>
            </a:pathLst>
          </a:custGeom>
          <a:solidFill>
            <a:srgbClr val="00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087321" y="2071116"/>
            <a:ext cx="84455" cy="74930"/>
          </a:xfrm>
          <a:custGeom>
            <a:avLst/>
            <a:gdLst/>
            <a:ahLst/>
            <a:cxnLst/>
            <a:rect l="l" t="t" r="r" b="b"/>
            <a:pathLst>
              <a:path w="84454" h="74930">
                <a:moveTo>
                  <a:pt x="41950" y="0"/>
                </a:moveTo>
                <a:lnTo>
                  <a:pt x="27359" y="2520"/>
                </a:lnTo>
                <a:lnTo>
                  <a:pt x="14770" y="9348"/>
                </a:lnTo>
                <a:lnTo>
                  <a:pt x="5283" y="19383"/>
                </a:lnTo>
                <a:lnTo>
                  <a:pt x="0" y="31525"/>
                </a:lnTo>
                <a:lnTo>
                  <a:pt x="1971" y="47161"/>
                </a:lnTo>
                <a:lnTo>
                  <a:pt x="8176" y="59730"/>
                </a:lnTo>
                <a:lnTo>
                  <a:pt x="17725" y="68947"/>
                </a:lnTo>
                <a:lnTo>
                  <a:pt x="29728" y="74526"/>
                </a:lnTo>
                <a:lnTo>
                  <a:pt x="48374" y="73616"/>
                </a:lnTo>
                <a:lnTo>
                  <a:pt x="63163" y="69371"/>
                </a:lnTo>
                <a:lnTo>
                  <a:pt x="74096" y="62337"/>
                </a:lnTo>
                <a:lnTo>
                  <a:pt x="81176" y="53061"/>
                </a:lnTo>
                <a:lnTo>
                  <a:pt x="84402" y="42090"/>
                </a:lnTo>
                <a:lnTo>
                  <a:pt x="82179" y="27859"/>
                </a:lnTo>
                <a:lnTo>
                  <a:pt x="75699" y="15828"/>
                </a:lnTo>
                <a:lnTo>
                  <a:pt x="65665" y="6722"/>
                </a:lnTo>
                <a:lnTo>
                  <a:pt x="52780" y="1265"/>
                </a:lnTo>
                <a:lnTo>
                  <a:pt x="4195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086600" y="1537715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34400" y="1537715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718549" y="1152325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8467343" y="1766316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4">
                <a:moveTo>
                  <a:pt x="132587" y="114299"/>
                </a:moveTo>
                <a:lnTo>
                  <a:pt x="129539" y="108203"/>
                </a:lnTo>
                <a:lnTo>
                  <a:pt x="67055" y="0"/>
                </a:lnTo>
                <a:lnTo>
                  <a:pt x="4571" y="108203"/>
                </a:lnTo>
                <a:lnTo>
                  <a:pt x="0" y="114299"/>
                </a:lnTo>
                <a:lnTo>
                  <a:pt x="3047" y="123443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9539"/>
                </a:lnTo>
                <a:lnTo>
                  <a:pt x="28955" y="121919"/>
                </a:lnTo>
                <a:lnTo>
                  <a:pt x="53339" y="80541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80541"/>
                </a:lnTo>
                <a:lnTo>
                  <a:pt x="105155" y="121919"/>
                </a:lnTo>
                <a:lnTo>
                  <a:pt x="108203" y="129539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3443"/>
                </a:lnTo>
                <a:lnTo>
                  <a:pt x="132587" y="114299"/>
                </a:lnTo>
                <a:close/>
              </a:path>
              <a:path w="132715" h="131444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6575"/>
                </a:lnTo>
                <a:lnTo>
                  <a:pt x="79247" y="36575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4">
                <a:moveTo>
                  <a:pt x="55898" y="76199"/>
                </a:moveTo>
                <a:lnTo>
                  <a:pt x="53339" y="76199"/>
                </a:lnTo>
                <a:lnTo>
                  <a:pt x="53339" y="80541"/>
                </a:lnTo>
                <a:lnTo>
                  <a:pt x="55898" y="76199"/>
                </a:lnTo>
                <a:close/>
              </a:path>
              <a:path w="132715" h="131444">
                <a:moveTo>
                  <a:pt x="79247" y="36575"/>
                </a:moveTo>
                <a:lnTo>
                  <a:pt x="54863" y="36575"/>
                </a:lnTo>
                <a:lnTo>
                  <a:pt x="67055" y="57265"/>
                </a:lnTo>
                <a:lnTo>
                  <a:pt x="79247" y="36575"/>
                </a:lnTo>
                <a:close/>
              </a:path>
              <a:path w="132715" h="131444">
                <a:moveTo>
                  <a:pt x="67055" y="57265"/>
                </a:moveTo>
                <a:lnTo>
                  <a:pt x="54863" y="36575"/>
                </a:lnTo>
                <a:lnTo>
                  <a:pt x="54863" y="76199"/>
                </a:lnTo>
                <a:lnTo>
                  <a:pt x="55898" y="76199"/>
                </a:lnTo>
                <a:lnTo>
                  <a:pt x="67055" y="57265"/>
                </a:lnTo>
                <a:close/>
              </a:path>
              <a:path w="132715" h="131444">
                <a:moveTo>
                  <a:pt x="78213" y="76199"/>
                </a:moveTo>
                <a:lnTo>
                  <a:pt x="67055" y="57265"/>
                </a:lnTo>
                <a:lnTo>
                  <a:pt x="55898" y="76199"/>
                </a:lnTo>
                <a:lnTo>
                  <a:pt x="78213" y="76199"/>
                </a:lnTo>
                <a:close/>
              </a:path>
              <a:path w="132715" h="131444">
                <a:moveTo>
                  <a:pt x="79247" y="76199"/>
                </a:moveTo>
                <a:lnTo>
                  <a:pt x="79247" y="36575"/>
                </a:lnTo>
                <a:lnTo>
                  <a:pt x="67055" y="57265"/>
                </a:lnTo>
                <a:lnTo>
                  <a:pt x="78213" y="76199"/>
                </a:lnTo>
                <a:lnTo>
                  <a:pt x="79247" y="76199"/>
                </a:lnTo>
                <a:close/>
              </a:path>
              <a:path w="132715" h="131444">
                <a:moveTo>
                  <a:pt x="80771" y="80541"/>
                </a:moveTo>
                <a:lnTo>
                  <a:pt x="80771" y="76199"/>
                </a:lnTo>
                <a:lnTo>
                  <a:pt x="78213" y="76199"/>
                </a:lnTo>
                <a:lnTo>
                  <a:pt x="80771" y="805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019543" y="1789175"/>
            <a:ext cx="132715" cy="129539"/>
          </a:xfrm>
          <a:custGeom>
            <a:avLst/>
            <a:gdLst/>
            <a:ahLst/>
            <a:cxnLst/>
            <a:rect l="l" t="t" r="r" b="b"/>
            <a:pathLst>
              <a:path w="132715" h="129539">
                <a:moveTo>
                  <a:pt x="55000" y="53339"/>
                </a:moveTo>
                <a:lnTo>
                  <a:pt x="28955" y="9143"/>
                </a:lnTo>
                <a:lnTo>
                  <a:pt x="25907" y="1523"/>
                </a:lnTo>
                <a:lnTo>
                  <a:pt x="16763" y="0"/>
                </a:lnTo>
                <a:lnTo>
                  <a:pt x="9143" y="3047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2859"/>
                </a:lnTo>
                <a:lnTo>
                  <a:pt x="53339" y="106122"/>
                </a:lnTo>
                <a:lnTo>
                  <a:pt x="53339" y="53339"/>
                </a:lnTo>
                <a:lnTo>
                  <a:pt x="55000" y="53339"/>
                </a:lnTo>
                <a:close/>
              </a:path>
              <a:path w="132715" h="129539">
                <a:moveTo>
                  <a:pt x="67055" y="73798"/>
                </a:moveTo>
                <a:lnTo>
                  <a:pt x="55000" y="53339"/>
                </a:lnTo>
                <a:lnTo>
                  <a:pt x="53339" y="53339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29539">
                <a:moveTo>
                  <a:pt x="80771" y="106122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6122"/>
                </a:lnTo>
                <a:lnTo>
                  <a:pt x="67055" y="129539"/>
                </a:lnTo>
                <a:lnTo>
                  <a:pt x="80771" y="106122"/>
                </a:lnTo>
                <a:close/>
              </a:path>
              <a:path w="132715" h="129539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29539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29539">
                <a:moveTo>
                  <a:pt x="79111" y="53339"/>
                </a:moveTo>
                <a:lnTo>
                  <a:pt x="55000" y="53339"/>
                </a:lnTo>
                <a:lnTo>
                  <a:pt x="67055" y="73798"/>
                </a:lnTo>
                <a:lnTo>
                  <a:pt x="79111" y="53339"/>
                </a:lnTo>
                <a:close/>
              </a:path>
              <a:path w="132715" h="129539">
                <a:moveTo>
                  <a:pt x="80771" y="102107"/>
                </a:moveTo>
                <a:lnTo>
                  <a:pt x="80771" y="53339"/>
                </a:lnTo>
                <a:lnTo>
                  <a:pt x="79111" y="53339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29539">
                <a:moveTo>
                  <a:pt x="132587" y="16763"/>
                </a:moveTo>
                <a:lnTo>
                  <a:pt x="131063" y="7619"/>
                </a:lnTo>
                <a:lnTo>
                  <a:pt x="124967" y="3047"/>
                </a:lnTo>
                <a:lnTo>
                  <a:pt x="117347" y="0"/>
                </a:lnTo>
                <a:lnTo>
                  <a:pt x="108203" y="1523"/>
                </a:lnTo>
                <a:lnTo>
                  <a:pt x="105155" y="9143"/>
                </a:lnTo>
                <a:lnTo>
                  <a:pt x="79111" y="53339"/>
                </a:lnTo>
                <a:lnTo>
                  <a:pt x="80771" y="53339"/>
                </a:lnTo>
                <a:lnTo>
                  <a:pt x="80771" y="106122"/>
                </a:lnTo>
                <a:lnTo>
                  <a:pt x="129539" y="22859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631937" y="1242241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317734" y="1166041"/>
            <a:ext cx="18288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470137" y="2295325"/>
            <a:ext cx="83820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15" baseline="-23148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- 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698737" y="183812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934200" y="1080516"/>
            <a:ext cx="1752600" cy="1219200"/>
          </a:xfrm>
          <a:custGeom>
            <a:avLst/>
            <a:gdLst/>
            <a:ahLst/>
            <a:cxnLst/>
            <a:rect l="l" t="t" r="r" b="b"/>
            <a:pathLst>
              <a:path w="1752600" h="1219200">
                <a:moveTo>
                  <a:pt x="0" y="0"/>
                </a:moveTo>
                <a:lnTo>
                  <a:pt x="0" y="1219199"/>
                </a:lnTo>
                <a:lnTo>
                  <a:pt x="1752599" y="1219199"/>
                </a:lnTo>
                <a:lnTo>
                  <a:pt x="17525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050538" y="6119039"/>
            <a:ext cx="87121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3307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962400" y="6185915"/>
            <a:ext cx="381000" cy="15240"/>
          </a:xfrm>
          <a:custGeom>
            <a:avLst/>
            <a:gdLst/>
            <a:ahLst/>
            <a:cxnLst/>
            <a:rect l="l" t="t" r="r" b="b"/>
            <a:pathLst>
              <a:path w="381000" h="15239">
                <a:moveTo>
                  <a:pt x="0" y="15239"/>
                </a:moveTo>
                <a:lnTo>
                  <a:pt x="3809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4041136" y="5890439"/>
            <a:ext cx="247015" cy="747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  <a:spcBef>
                <a:spcPts val="133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422138" y="6029123"/>
            <a:ext cx="3441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- G</a:t>
            </a:r>
            <a:endParaRPr sz="18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8529828" y="4546091"/>
            <a:ext cx="43180" cy="102235"/>
          </a:xfrm>
          <a:custGeom>
            <a:avLst/>
            <a:gdLst/>
            <a:ahLst/>
            <a:cxnLst/>
            <a:rect l="l" t="t" r="r" b="b"/>
            <a:pathLst>
              <a:path w="43179" h="102235">
                <a:moveTo>
                  <a:pt x="0" y="102107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810500" y="4546091"/>
            <a:ext cx="43180" cy="102235"/>
          </a:xfrm>
          <a:custGeom>
            <a:avLst/>
            <a:gdLst/>
            <a:ahLst/>
            <a:cxnLst/>
            <a:rect l="l" t="t" r="r" b="b"/>
            <a:pathLst>
              <a:path w="43179" h="102235">
                <a:moveTo>
                  <a:pt x="0" y="0"/>
                </a:moveTo>
                <a:lnTo>
                  <a:pt x="42671" y="1021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488679" y="4495800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0"/>
                </a:moveTo>
                <a:lnTo>
                  <a:pt x="4114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853171" y="4495800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152399"/>
                </a:moveTo>
                <a:lnTo>
                  <a:pt x="4114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894319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936991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979664" y="4495800"/>
            <a:ext cx="44450" cy="152400"/>
          </a:xfrm>
          <a:custGeom>
            <a:avLst/>
            <a:gdLst/>
            <a:ahLst/>
            <a:cxnLst/>
            <a:rect l="l" t="t" r="r" b="b"/>
            <a:pathLst>
              <a:path w="44450" h="152400">
                <a:moveTo>
                  <a:pt x="0" y="0"/>
                </a:moveTo>
                <a:lnTo>
                  <a:pt x="44195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8023859" y="4495800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152399"/>
                </a:moveTo>
                <a:lnTo>
                  <a:pt x="4114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8065007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8107679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150352" y="4495800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0"/>
                </a:moveTo>
                <a:lnTo>
                  <a:pt x="41147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191500" y="4495800"/>
            <a:ext cx="41275" cy="152400"/>
          </a:xfrm>
          <a:custGeom>
            <a:avLst/>
            <a:gdLst/>
            <a:ahLst/>
            <a:cxnLst/>
            <a:rect l="l" t="t" r="r" b="b"/>
            <a:pathLst>
              <a:path w="41275" h="152400">
                <a:moveTo>
                  <a:pt x="0" y="152399"/>
                </a:moveTo>
                <a:lnTo>
                  <a:pt x="4114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232647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8275319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317991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360664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403335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0"/>
                </a:moveTo>
                <a:lnTo>
                  <a:pt x="42671" y="1523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446007" y="4495800"/>
            <a:ext cx="43180" cy="152400"/>
          </a:xfrm>
          <a:custGeom>
            <a:avLst/>
            <a:gdLst/>
            <a:ahLst/>
            <a:cxnLst/>
            <a:rect l="l" t="t" r="r" b="b"/>
            <a:pathLst>
              <a:path w="43179" h="152400">
                <a:moveTo>
                  <a:pt x="0" y="152399"/>
                </a:moveTo>
                <a:lnTo>
                  <a:pt x="42671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552688" y="4572000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>
                <a:moveTo>
                  <a:pt x="0" y="0"/>
                </a:moveTo>
                <a:lnTo>
                  <a:pt x="362711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296050" y="4419600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303873" y="161461"/>
                </a:moveTo>
                <a:lnTo>
                  <a:pt x="298319" y="116050"/>
                </a:lnTo>
                <a:lnTo>
                  <a:pt x="282372" y="76266"/>
                </a:lnTo>
                <a:lnTo>
                  <a:pt x="257516" y="43447"/>
                </a:lnTo>
                <a:lnTo>
                  <a:pt x="225235" y="18931"/>
                </a:lnTo>
                <a:lnTo>
                  <a:pt x="187010" y="4060"/>
                </a:lnTo>
                <a:lnTo>
                  <a:pt x="151737" y="0"/>
                </a:lnTo>
                <a:lnTo>
                  <a:pt x="137089" y="703"/>
                </a:lnTo>
                <a:lnTo>
                  <a:pt x="95705" y="10731"/>
                </a:lnTo>
                <a:lnTo>
                  <a:pt x="59537" y="31261"/>
                </a:lnTo>
                <a:lnTo>
                  <a:pt x="30351" y="60523"/>
                </a:lnTo>
                <a:lnTo>
                  <a:pt x="9916" y="96752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491" y="303789"/>
                </a:lnTo>
                <a:lnTo>
                  <a:pt x="201130" y="294645"/>
                </a:lnTo>
                <a:lnTo>
                  <a:pt x="239146" y="275641"/>
                </a:lnTo>
                <a:lnTo>
                  <a:pt x="269436" y="248364"/>
                </a:lnTo>
                <a:lnTo>
                  <a:pt x="290898" y="214402"/>
                </a:lnTo>
                <a:lnTo>
                  <a:pt x="302428" y="175340"/>
                </a:lnTo>
                <a:lnTo>
                  <a:pt x="303873" y="1614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296050" y="4419600"/>
            <a:ext cx="304165" cy="304800"/>
          </a:xfrm>
          <a:custGeom>
            <a:avLst/>
            <a:gdLst/>
            <a:ahLst/>
            <a:cxnLst/>
            <a:rect l="l" t="t" r="r" b="b"/>
            <a:pathLst>
              <a:path w="304165" h="304800">
                <a:moveTo>
                  <a:pt x="151737" y="0"/>
                </a:moveTo>
                <a:lnTo>
                  <a:pt x="109008" y="6134"/>
                </a:lnTo>
                <a:lnTo>
                  <a:pt x="70904" y="23360"/>
                </a:lnTo>
                <a:lnTo>
                  <a:pt x="39194" y="49908"/>
                </a:lnTo>
                <a:lnTo>
                  <a:pt x="15646" y="84011"/>
                </a:lnTo>
                <a:lnTo>
                  <a:pt x="2027" y="123901"/>
                </a:lnTo>
                <a:lnTo>
                  <a:pt x="0" y="138178"/>
                </a:lnTo>
                <a:lnTo>
                  <a:pt x="533" y="154402"/>
                </a:lnTo>
                <a:lnTo>
                  <a:pt x="9414" y="199318"/>
                </a:lnTo>
                <a:lnTo>
                  <a:pt x="28013" y="237727"/>
                </a:lnTo>
                <a:lnTo>
                  <a:pt x="54782" y="268508"/>
                </a:lnTo>
                <a:lnTo>
                  <a:pt x="88176" y="290541"/>
                </a:lnTo>
                <a:lnTo>
                  <a:pt x="126646" y="302705"/>
                </a:lnTo>
                <a:lnTo>
                  <a:pt x="140330" y="304372"/>
                </a:lnTo>
                <a:lnTo>
                  <a:pt x="156491" y="303789"/>
                </a:lnTo>
                <a:lnTo>
                  <a:pt x="201130" y="294645"/>
                </a:lnTo>
                <a:lnTo>
                  <a:pt x="239146" y="275641"/>
                </a:lnTo>
                <a:lnTo>
                  <a:pt x="269436" y="248364"/>
                </a:lnTo>
                <a:lnTo>
                  <a:pt x="290898" y="214402"/>
                </a:lnTo>
                <a:lnTo>
                  <a:pt x="302428" y="175340"/>
                </a:lnTo>
                <a:lnTo>
                  <a:pt x="303873" y="161461"/>
                </a:lnTo>
                <a:lnTo>
                  <a:pt x="303268" y="145782"/>
                </a:lnTo>
                <a:lnTo>
                  <a:pt x="294084" y="102098"/>
                </a:lnTo>
                <a:lnTo>
                  <a:pt x="275003" y="64486"/>
                </a:lnTo>
                <a:lnTo>
                  <a:pt x="247508" y="34286"/>
                </a:lnTo>
                <a:lnTo>
                  <a:pt x="213080" y="12837"/>
                </a:lnTo>
                <a:lnTo>
                  <a:pt x="173204" y="1477"/>
                </a:lnTo>
                <a:lnTo>
                  <a:pt x="151737" y="0"/>
                </a:lnTo>
                <a:close/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362443" y="4495800"/>
            <a:ext cx="161925" cy="163195"/>
          </a:xfrm>
          <a:custGeom>
            <a:avLst/>
            <a:gdLst/>
            <a:ahLst/>
            <a:cxnLst/>
            <a:rect l="l" t="t" r="r" b="b"/>
            <a:pathLst>
              <a:path w="161925" h="163195">
                <a:moveTo>
                  <a:pt x="112013" y="70865"/>
                </a:moveTo>
                <a:lnTo>
                  <a:pt x="91439" y="50291"/>
                </a:lnTo>
                <a:lnTo>
                  <a:pt x="0" y="141731"/>
                </a:lnTo>
                <a:lnTo>
                  <a:pt x="19811" y="163067"/>
                </a:lnTo>
                <a:lnTo>
                  <a:pt x="112013" y="70865"/>
                </a:lnTo>
                <a:close/>
              </a:path>
              <a:path w="161925" h="163195">
                <a:moveTo>
                  <a:pt x="161543" y="0"/>
                </a:moveTo>
                <a:lnTo>
                  <a:pt x="71627" y="30479"/>
                </a:lnTo>
                <a:lnTo>
                  <a:pt x="91439" y="50291"/>
                </a:lnTo>
                <a:lnTo>
                  <a:pt x="102107" y="39623"/>
                </a:lnTo>
                <a:lnTo>
                  <a:pt x="121919" y="60959"/>
                </a:lnTo>
                <a:lnTo>
                  <a:pt x="121919" y="80771"/>
                </a:lnTo>
                <a:lnTo>
                  <a:pt x="132587" y="91439"/>
                </a:lnTo>
                <a:lnTo>
                  <a:pt x="161543" y="0"/>
                </a:lnTo>
                <a:close/>
              </a:path>
              <a:path w="161925" h="163195">
                <a:moveTo>
                  <a:pt x="121919" y="60959"/>
                </a:moveTo>
                <a:lnTo>
                  <a:pt x="102107" y="39623"/>
                </a:lnTo>
                <a:lnTo>
                  <a:pt x="91439" y="50291"/>
                </a:lnTo>
                <a:lnTo>
                  <a:pt x="112013" y="70865"/>
                </a:lnTo>
                <a:lnTo>
                  <a:pt x="121919" y="60959"/>
                </a:lnTo>
                <a:close/>
              </a:path>
              <a:path w="161925" h="163195">
                <a:moveTo>
                  <a:pt x="121919" y="80771"/>
                </a:moveTo>
                <a:lnTo>
                  <a:pt x="121919" y="60959"/>
                </a:lnTo>
                <a:lnTo>
                  <a:pt x="112013" y="70865"/>
                </a:lnTo>
                <a:lnTo>
                  <a:pt x="121919" y="8077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629400" y="45720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879335" y="45049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6708137" y="4185084"/>
            <a:ext cx="156273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21665" algn="l"/>
                <a:tab pos="1180465" algn="l"/>
                <a:tab pos="1383665" algn="l"/>
              </a:tabLst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FF00FF"/>
                </a:solidFill>
                <a:latin typeface="Arial"/>
                <a:cs typeface="Arial"/>
              </a:rPr>
              <a:t>g	</a:t>
            </a:r>
            <a:r>
              <a:rPr sz="1800" b="1" u="heavy" dirty="0">
                <a:solidFill>
                  <a:srgbClr val="9900FF"/>
                </a:solidFill>
                <a:latin typeface="Arial"/>
                <a:cs typeface="Arial"/>
              </a:rPr>
              <a:t>G 	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629400" y="45720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562343" y="48006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5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5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5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5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915400" y="45720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848343" y="48981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5" h="131445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31445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5" h="131445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31445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31445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5" h="131445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199119" y="5131307"/>
            <a:ext cx="55244" cy="203200"/>
          </a:xfrm>
          <a:custGeom>
            <a:avLst/>
            <a:gdLst/>
            <a:ahLst/>
            <a:cxnLst/>
            <a:rect l="l" t="t" r="r" b="b"/>
            <a:pathLst>
              <a:path w="55245" h="203200">
                <a:moveTo>
                  <a:pt x="0" y="202691"/>
                </a:moveTo>
                <a:lnTo>
                  <a:pt x="5486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290816" y="5131307"/>
            <a:ext cx="55244" cy="203200"/>
          </a:xfrm>
          <a:custGeom>
            <a:avLst/>
            <a:gdLst/>
            <a:ahLst/>
            <a:cxnLst/>
            <a:rect l="l" t="t" r="r" b="b"/>
            <a:pathLst>
              <a:path w="55245" h="203200">
                <a:moveTo>
                  <a:pt x="0" y="0"/>
                </a:moveTo>
                <a:lnTo>
                  <a:pt x="54863" y="20269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147303" y="5029200"/>
            <a:ext cx="52069" cy="304800"/>
          </a:xfrm>
          <a:custGeom>
            <a:avLst/>
            <a:gdLst/>
            <a:ahLst/>
            <a:cxnLst/>
            <a:rect l="l" t="t" r="r" b="b"/>
            <a:pathLst>
              <a:path w="52070" h="304800">
                <a:moveTo>
                  <a:pt x="0" y="0"/>
                </a:moveTo>
                <a:lnTo>
                  <a:pt x="51815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345679" y="5029200"/>
            <a:ext cx="52069" cy="304800"/>
          </a:xfrm>
          <a:custGeom>
            <a:avLst/>
            <a:gdLst/>
            <a:ahLst/>
            <a:cxnLst/>
            <a:rect l="l" t="t" r="r" b="b"/>
            <a:pathLst>
              <a:path w="52070" h="304800">
                <a:moveTo>
                  <a:pt x="0" y="304799"/>
                </a:moveTo>
                <a:lnTo>
                  <a:pt x="5181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397495" y="5029200"/>
            <a:ext cx="55244" cy="304800"/>
          </a:xfrm>
          <a:custGeom>
            <a:avLst/>
            <a:gdLst/>
            <a:ahLst/>
            <a:cxnLst/>
            <a:rect l="l" t="t" r="r" b="b"/>
            <a:pathLst>
              <a:path w="55245" h="304800">
                <a:moveTo>
                  <a:pt x="0" y="0"/>
                </a:moveTo>
                <a:lnTo>
                  <a:pt x="54863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452359" y="5029200"/>
            <a:ext cx="53340" cy="304800"/>
          </a:xfrm>
          <a:custGeom>
            <a:avLst/>
            <a:gdLst/>
            <a:ahLst/>
            <a:cxnLst/>
            <a:rect l="l" t="t" r="r" b="b"/>
            <a:pathLst>
              <a:path w="53340" h="304800">
                <a:moveTo>
                  <a:pt x="0" y="304799"/>
                </a:moveTo>
                <a:lnTo>
                  <a:pt x="5333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505700" y="5029200"/>
            <a:ext cx="53340" cy="304800"/>
          </a:xfrm>
          <a:custGeom>
            <a:avLst/>
            <a:gdLst/>
            <a:ahLst/>
            <a:cxnLst/>
            <a:rect l="l" t="t" r="r" b="b"/>
            <a:pathLst>
              <a:path w="53340" h="304800">
                <a:moveTo>
                  <a:pt x="0" y="0"/>
                </a:moveTo>
                <a:lnTo>
                  <a:pt x="53339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559040" y="5029200"/>
            <a:ext cx="53340" cy="304800"/>
          </a:xfrm>
          <a:custGeom>
            <a:avLst/>
            <a:gdLst/>
            <a:ahLst/>
            <a:cxnLst/>
            <a:rect l="l" t="t" r="r" b="b"/>
            <a:pathLst>
              <a:path w="53340" h="304800">
                <a:moveTo>
                  <a:pt x="0" y="304799"/>
                </a:moveTo>
                <a:lnTo>
                  <a:pt x="5333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612379" y="5029200"/>
            <a:ext cx="53340" cy="304800"/>
          </a:xfrm>
          <a:custGeom>
            <a:avLst/>
            <a:gdLst/>
            <a:ahLst/>
            <a:cxnLst/>
            <a:rect l="l" t="t" r="r" b="b"/>
            <a:pathLst>
              <a:path w="53340" h="304800">
                <a:moveTo>
                  <a:pt x="0" y="0"/>
                </a:moveTo>
                <a:lnTo>
                  <a:pt x="53339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665719" y="5029200"/>
            <a:ext cx="55244" cy="304800"/>
          </a:xfrm>
          <a:custGeom>
            <a:avLst/>
            <a:gdLst/>
            <a:ahLst/>
            <a:cxnLst/>
            <a:rect l="l" t="t" r="r" b="b"/>
            <a:pathLst>
              <a:path w="55245" h="304800">
                <a:moveTo>
                  <a:pt x="0" y="304799"/>
                </a:moveTo>
                <a:lnTo>
                  <a:pt x="5486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720583" y="5029200"/>
            <a:ext cx="52069" cy="304800"/>
          </a:xfrm>
          <a:custGeom>
            <a:avLst/>
            <a:gdLst/>
            <a:ahLst/>
            <a:cxnLst/>
            <a:rect l="l" t="t" r="r" b="b"/>
            <a:pathLst>
              <a:path w="52070" h="304800">
                <a:moveTo>
                  <a:pt x="0" y="0"/>
                </a:moveTo>
                <a:lnTo>
                  <a:pt x="51815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772400" y="5029200"/>
            <a:ext cx="52069" cy="304800"/>
          </a:xfrm>
          <a:custGeom>
            <a:avLst/>
            <a:gdLst/>
            <a:ahLst/>
            <a:cxnLst/>
            <a:rect l="l" t="t" r="r" b="b"/>
            <a:pathLst>
              <a:path w="52070" h="304800">
                <a:moveTo>
                  <a:pt x="0" y="304799"/>
                </a:moveTo>
                <a:lnTo>
                  <a:pt x="5181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824215" y="5029200"/>
            <a:ext cx="55244" cy="304800"/>
          </a:xfrm>
          <a:custGeom>
            <a:avLst/>
            <a:gdLst/>
            <a:ahLst/>
            <a:cxnLst/>
            <a:rect l="l" t="t" r="r" b="b"/>
            <a:pathLst>
              <a:path w="55245" h="304800">
                <a:moveTo>
                  <a:pt x="0" y="0"/>
                </a:moveTo>
                <a:lnTo>
                  <a:pt x="54863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879079" y="5029200"/>
            <a:ext cx="53340" cy="304800"/>
          </a:xfrm>
          <a:custGeom>
            <a:avLst/>
            <a:gdLst/>
            <a:ahLst/>
            <a:cxnLst/>
            <a:rect l="l" t="t" r="r" b="b"/>
            <a:pathLst>
              <a:path w="53340" h="304800">
                <a:moveTo>
                  <a:pt x="0" y="304799"/>
                </a:moveTo>
                <a:lnTo>
                  <a:pt x="5333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932419" y="5029200"/>
            <a:ext cx="55244" cy="304800"/>
          </a:xfrm>
          <a:custGeom>
            <a:avLst/>
            <a:gdLst/>
            <a:ahLst/>
            <a:cxnLst/>
            <a:rect l="l" t="t" r="r" b="b"/>
            <a:pathLst>
              <a:path w="55245" h="304800">
                <a:moveTo>
                  <a:pt x="0" y="0"/>
                </a:moveTo>
                <a:lnTo>
                  <a:pt x="54863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987283" y="5029200"/>
            <a:ext cx="52069" cy="304800"/>
          </a:xfrm>
          <a:custGeom>
            <a:avLst/>
            <a:gdLst/>
            <a:ahLst/>
            <a:cxnLst/>
            <a:rect l="l" t="t" r="r" b="b"/>
            <a:pathLst>
              <a:path w="52070" h="304800">
                <a:moveTo>
                  <a:pt x="0" y="304799"/>
                </a:moveTo>
                <a:lnTo>
                  <a:pt x="51815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039100" y="5029200"/>
            <a:ext cx="53340" cy="304800"/>
          </a:xfrm>
          <a:custGeom>
            <a:avLst/>
            <a:gdLst/>
            <a:ahLst/>
            <a:cxnLst/>
            <a:rect l="l" t="t" r="r" b="b"/>
            <a:pathLst>
              <a:path w="53340" h="304800">
                <a:moveTo>
                  <a:pt x="0" y="0"/>
                </a:moveTo>
                <a:lnTo>
                  <a:pt x="53339" y="304799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092440" y="5029200"/>
            <a:ext cx="55244" cy="304800"/>
          </a:xfrm>
          <a:custGeom>
            <a:avLst/>
            <a:gdLst/>
            <a:ahLst/>
            <a:cxnLst/>
            <a:rect l="l" t="t" r="r" b="b"/>
            <a:pathLst>
              <a:path w="55245" h="304800">
                <a:moveTo>
                  <a:pt x="0" y="304799"/>
                </a:moveTo>
                <a:lnTo>
                  <a:pt x="5486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229600" y="51816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858000" y="51816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477000" y="518160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229600" y="518160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81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 txBox="1"/>
          <p:nvPr/>
        </p:nvSpPr>
        <p:spPr>
          <a:xfrm>
            <a:off x="7698737" y="5419523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629400" y="5372100"/>
            <a:ext cx="2286000" cy="76200"/>
          </a:xfrm>
          <a:custGeom>
            <a:avLst/>
            <a:gdLst/>
            <a:ahLst/>
            <a:cxnLst/>
            <a:rect l="l" t="t" r="r" b="b"/>
            <a:pathLst>
              <a:path w="22860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2286000" h="76200">
                <a:moveTo>
                  <a:pt x="2221991" y="47243"/>
                </a:moveTo>
                <a:lnTo>
                  <a:pt x="2221991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2221991" y="47243"/>
                </a:lnTo>
                <a:close/>
              </a:path>
              <a:path w="22860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  <a:path w="2286000" h="76200">
                <a:moveTo>
                  <a:pt x="2285999" y="38099"/>
                </a:moveTo>
                <a:lnTo>
                  <a:pt x="2209799" y="0"/>
                </a:lnTo>
                <a:lnTo>
                  <a:pt x="2209799" y="28955"/>
                </a:lnTo>
                <a:lnTo>
                  <a:pt x="2221991" y="28955"/>
                </a:lnTo>
                <a:lnTo>
                  <a:pt x="2221991" y="70103"/>
                </a:lnTo>
                <a:lnTo>
                  <a:pt x="2285999" y="38099"/>
                </a:lnTo>
                <a:close/>
              </a:path>
              <a:path w="2286000" h="76200">
                <a:moveTo>
                  <a:pt x="2221991" y="70103"/>
                </a:moveTo>
                <a:lnTo>
                  <a:pt x="2221991" y="47243"/>
                </a:lnTo>
                <a:lnTo>
                  <a:pt x="2209799" y="47243"/>
                </a:lnTo>
                <a:lnTo>
                  <a:pt x="2209799" y="76199"/>
                </a:lnTo>
                <a:lnTo>
                  <a:pt x="2221991" y="70103"/>
                </a:lnTo>
                <a:close/>
              </a:path>
            </a:pathLst>
          </a:custGeom>
          <a:solidFill>
            <a:srgbClr val="6500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7162800" y="4114800"/>
            <a:ext cx="1524000" cy="685800"/>
          </a:xfrm>
          <a:custGeom>
            <a:avLst/>
            <a:gdLst/>
            <a:ahLst/>
            <a:cxnLst/>
            <a:rect l="l" t="t" r="r" b="b"/>
            <a:pathLst>
              <a:path w="1524000" h="685800">
                <a:moveTo>
                  <a:pt x="0" y="0"/>
                </a:moveTo>
                <a:lnTo>
                  <a:pt x="0" y="685799"/>
                </a:lnTo>
                <a:lnTo>
                  <a:pt x="1523999" y="685799"/>
                </a:lnTo>
                <a:lnTo>
                  <a:pt x="15239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 txBox="1"/>
          <p:nvPr/>
        </p:nvSpPr>
        <p:spPr>
          <a:xfrm>
            <a:off x="3641850" y="2737285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960" rIns="0" bIns="0" rtlCol="0">
            <a:spAutoFit/>
          </a:bodyPr>
          <a:lstStyle/>
          <a:p>
            <a:pPr marL="1003300">
              <a:lnSpc>
                <a:spcPct val="100000"/>
              </a:lnSpc>
            </a:pPr>
            <a:r>
              <a:rPr sz="2400" spc="-10" dirty="0">
                <a:solidFill>
                  <a:srgbClr val="7F0000"/>
                </a:solidFill>
              </a:rPr>
              <a:t>D</a:t>
            </a:r>
            <a:r>
              <a:rPr sz="2400" dirty="0">
                <a:solidFill>
                  <a:srgbClr val="7F0000"/>
                </a:solidFill>
              </a:rPr>
              <a:t>iff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dirty="0">
                <a:solidFill>
                  <a:srgbClr val="7F0000"/>
                </a:solidFill>
              </a:rPr>
              <a:t>r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spc="-10" dirty="0">
                <a:solidFill>
                  <a:srgbClr val="7F0000"/>
                </a:solidFill>
              </a:rPr>
              <a:t>n</a:t>
            </a:r>
            <a:r>
              <a:rPr sz="2400" spc="-5" dirty="0">
                <a:solidFill>
                  <a:srgbClr val="7F0000"/>
                </a:solidFill>
              </a:rPr>
              <a:t>c</a:t>
            </a:r>
            <a:r>
              <a:rPr sz="2400" dirty="0">
                <a:solidFill>
                  <a:srgbClr val="7F0000"/>
                </a:solidFill>
              </a:rPr>
              <a:t>e</a:t>
            </a:r>
            <a:r>
              <a:rPr sz="2400" spc="10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b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spc="-25" dirty="0">
                <a:solidFill>
                  <a:srgbClr val="7F0000"/>
                </a:solidFill>
              </a:rPr>
              <a:t>t</a:t>
            </a:r>
            <a:r>
              <a:rPr sz="2400" spc="25" dirty="0">
                <a:solidFill>
                  <a:srgbClr val="7F0000"/>
                </a:solidFill>
              </a:rPr>
              <a:t>w</a:t>
            </a:r>
            <a:r>
              <a:rPr sz="2400" spc="-5" dirty="0">
                <a:solidFill>
                  <a:srgbClr val="7F0000"/>
                </a:solidFill>
              </a:rPr>
              <a:t>ee</a:t>
            </a:r>
            <a:r>
              <a:rPr sz="2400" dirty="0">
                <a:solidFill>
                  <a:srgbClr val="7F0000"/>
                </a:solidFill>
              </a:rPr>
              <a:t>n</a:t>
            </a:r>
            <a:r>
              <a:rPr sz="2400" spc="-25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A</a:t>
            </a:r>
            <a:r>
              <a:rPr sz="2400" spc="-5" dirty="0">
                <a:solidFill>
                  <a:srgbClr val="7F0000"/>
                </a:solidFill>
              </a:rPr>
              <a:t>mme</a:t>
            </a:r>
            <a:r>
              <a:rPr sz="2400" spc="15" dirty="0">
                <a:solidFill>
                  <a:srgbClr val="7F0000"/>
                </a:solidFill>
              </a:rPr>
              <a:t>t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dirty="0">
                <a:solidFill>
                  <a:srgbClr val="7F0000"/>
                </a:solidFill>
              </a:rPr>
              <a:t>r</a:t>
            </a:r>
            <a:r>
              <a:rPr sz="2400" spc="5" dirty="0">
                <a:solidFill>
                  <a:srgbClr val="7F0000"/>
                </a:solidFill>
              </a:rPr>
              <a:t> </a:t>
            </a:r>
            <a:r>
              <a:rPr sz="2400" spc="-5" dirty="0">
                <a:solidFill>
                  <a:srgbClr val="7F0000"/>
                </a:solidFill>
              </a:rPr>
              <a:t>a</a:t>
            </a:r>
            <a:r>
              <a:rPr sz="2400" spc="-10" dirty="0">
                <a:solidFill>
                  <a:srgbClr val="7F0000"/>
                </a:solidFill>
              </a:rPr>
              <a:t>n</a:t>
            </a:r>
            <a:r>
              <a:rPr sz="2400" dirty="0">
                <a:solidFill>
                  <a:srgbClr val="7F0000"/>
                </a:solidFill>
              </a:rPr>
              <a:t>d</a:t>
            </a:r>
            <a:r>
              <a:rPr sz="2400" spc="-5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Vol</a:t>
            </a:r>
            <a:r>
              <a:rPr sz="2400" dirty="0">
                <a:solidFill>
                  <a:srgbClr val="7F0000"/>
                </a:solidFill>
              </a:rPr>
              <a:t>t</a:t>
            </a:r>
            <a:r>
              <a:rPr sz="2400" spc="-5" dirty="0">
                <a:solidFill>
                  <a:srgbClr val="7F0000"/>
                </a:solidFill>
              </a:rPr>
              <a:t>me</a:t>
            </a:r>
            <a:r>
              <a:rPr sz="2400" dirty="0">
                <a:solidFill>
                  <a:srgbClr val="7F0000"/>
                </a:solidFill>
              </a:rPr>
              <a:t>t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dirty="0">
                <a:solidFill>
                  <a:srgbClr val="7F0000"/>
                </a:solidFill>
              </a:rPr>
              <a:t>r:</a:t>
            </a:r>
            <a:endParaRPr sz="2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00112" y="1281112"/>
          <a:ext cx="8272780" cy="5559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50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197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4651"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1800" b="1" spc="-10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o.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3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mm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ol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28574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198245">
                        <a:lnSpc>
                          <a:spcPct val="100600"/>
                        </a:lnSpc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It is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800" b="1" spc="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resis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 in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It is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igh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res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60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GS /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+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 +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20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hunt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GI</a:t>
                      </a:r>
                      <a:r>
                        <a:rPr sz="1800" b="1" spc="-7" baseline="-23148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) /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7" baseline="-23148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) </a:t>
                      </a:r>
                      <a:r>
                        <a:rPr sz="1800" b="1" spc="-2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nd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800" b="1" spc="-1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ll.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 /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7" baseline="-23148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) -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8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high.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4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739140">
                        <a:lnSpc>
                          <a:spcPct val="100600"/>
                        </a:lnSpc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It is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2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3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2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nn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ser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It is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nn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017905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id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amme</a:t>
                      </a:r>
                      <a:r>
                        <a:rPr sz="1800" b="1" spc="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z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31242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id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4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ol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 is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ni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49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16827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t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 of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4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22161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rea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 of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4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ol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12699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204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9900FF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4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4455" marR="281940">
                        <a:lnSpc>
                          <a:spcPct val="100299"/>
                        </a:lnSpc>
                      </a:pP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It is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ot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ible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t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ecrea</a:t>
                      </a:r>
                      <a:r>
                        <a:rPr sz="1800" b="1" spc="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nge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1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sz="1800" b="1" spc="-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35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n 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amme</a:t>
                      </a:r>
                      <a:r>
                        <a:rPr sz="1800" b="1" spc="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800" b="1" dirty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12699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679450">
                        <a:lnSpc>
                          <a:spcPct val="100600"/>
                        </a:lnSpc>
                      </a:pP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It is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ible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ecreas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t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ra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nge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ol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699">
                      <a:solidFill>
                        <a:srgbClr val="000000"/>
                      </a:solidFill>
                      <a:prstDash val="solid"/>
                    </a:lnL>
                    <a:lnR w="28574">
                      <a:solidFill>
                        <a:srgbClr val="000000"/>
                      </a:solidFill>
                      <a:prstDash val="solid"/>
                    </a:lnR>
                    <a:lnT w="12699">
                      <a:solidFill>
                        <a:srgbClr val="000000"/>
                      </a:solidFill>
                      <a:prstDash val="solid"/>
                    </a:lnT>
                    <a:lnB w="28574">
                      <a:solidFill>
                        <a:srgbClr val="000000"/>
                      </a:solidFill>
                      <a:prstDash val="soli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619" rIns="0" bIns="0" rtlCol="0">
            <a:spAutoFit/>
          </a:bodyPr>
          <a:lstStyle/>
          <a:p>
            <a:pPr marL="1231900">
              <a:lnSpc>
                <a:spcPct val="100000"/>
              </a:lnSpc>
            </a:pPr>
            <a:r>
              <a:rPr spc="5" dirty="0">
                <a:solidFill>
                  <a:srgbClr val="FF0065"/>
                </a:solidFill>
              </a:rPr>
              <a:t>M</a:t>
            </a:r>
            <a:r>
              <a:rPr spc="-10" dirty="0">
                <a:solidFill>
                  <a:srgbClr val="FF0065"/>
                </a:solidFill>
              </a:rPr>
              <a:t>A</a:t>
            </a:r>
            <a:r>
              <a:rPr dirty="0">
                <a:solidFill>
                  <a:srgbClr val="FF0065"/>
                </a:solidFill>
              </a:rPr>
              <a:t>G</a:t>
            </a:r>
            <a:r>
              <a:rPr spc="-10" dirty="0">
                <a:solidFill>
                  <a:srgbClr val="FF0065"/>
                </a:solidFill>
              </a:rPr>
              <a:t>NE</a:t>
            </a:r>
            <a:r>
              <a:rPr dirty="0">
                <a:solidFill>
                  <a:srgbClr val="FF0065"/>
                </a:solidFill>
              </a:rPr>
              <a:t>TIC</a:t>
            </a:r>
            <a:r>
              <a:rPr spc="-5" dirty="0">
                <a:solidFill>
                  <a:srgbClr val="FF0065"/>
                </a:solidFill>
              </a:rPr>
              <a:t> </a:t>
            </a:r>
            <a:r>
              <a:rPr spc="-10" dirty="0">
                <a:solidFill>
                  <a:srgbClr val="FF0065"/>
                </a:solidFill>
              </a:rPr>
              <a:t>E</a:t>
            </a:r>
            <a:r>
              <a:rPr dirty="0">
                <a:solidFill>
                  <a:srgbClr val="FF0065"/>
                </a:solidFill>
              </a:rPr>
              <a:t>F</a:t>
            </a:r>
            <a:r>
              <a:rPr spc="-10" dirty="0">
                <a:solidFill>
                  <a:srgbClr val="FF0065"/>
                </a:solidFill>
              </a:rPr>
              <a:t>F</a:t>
            </a:r>
            <a:r>
              <a:rPr dirty="0">
                <a:solidFill>
                  <a:srgbClr val="FF0065"/>
                </a:solidFill>
              </a:rPr>
              <a:t>E</a:t>
            </a:r>
            <a:r>
              <a:rPr spc="-10" dirty="0">
                <a:solidFill>
                  <a:srgbClr val="FF0065"/>
                </a:solidFill>
              </a:rPr>
              <a:t>C</a:t>
            </a:r>
            <a:r>
              <a:rPr dirty="0">
                <a:solidFill>
                  <a:srgbClr val="FF0065"/>
                </a:solidFill>
              </a:rPr>
              <a:t>T</a:t>
            </a:r>
            <a:r>
              <a:rPr spc="-10" dirty="0">
                <a:solidFill>
                  <a:srgbClr val="FF0065"/>
                </a:solidFill>
              </a:rPr>
              <a:t> </a:t>
            </a:r>
            <a:r>
              <a:rPr dirty="0">
                <a:solidFill>
                  <a:srgbClr val="FF0065"/>
                </a:solidFill>
              </a:rPr>
              <a:t>OF</a:t>
            </a:r>
            <a:r>
              <a:rPr spc="-10" dirty="0">
                <a:solidFill>
                  <a:srgbClr val="FF0065"/>
                </a:solidFill>
              </a:rPr>
              <a:t> </a:t>
            </a:r>
            <a:r>
              <a:rPr spc="5" dirty="0">
                <a:solidFill>
                  <a:srgbClr val="FF0065"/>
                </a:solidFill>
              </a:rPr>
              <a:t>C</a:t>
            </a:r>
            <a:r>
              <a:rPr spc="-10" dirty="0">
                <a:solidFill>
                  <a:srgbClr val="FF0065"/>
                </a:solidFill>
              </a:rPr>
              <a:t>U</a:t>
            </a:r>
            <a:r>
              <a:rPr spc="5" dirty="0">
                <a:solidFill>
                  <a:srgbClr val="FF0065"/>
                </a:solidFill>
              </a:rPr>
              <a:t>R</a:t>
            </a:r>
            <a:r>
              <a:rPr spc="-10" dirty="0">
                <a:solidFill>
                  <a:srgbClr val="FF0065"/>
                </a:solidFill>
              </a:rPr>
              <a:t>R</a:t>
            </a:r>
            <a:r>
              <a:rPr dirty="0">
                <a:solidFill>
                  <a:srgbClr val="FF0065"/>
                </a:solidFill>
              </a:rPr>
              <a:t>E</a:t>
            </a:r>
            <a:r>
              <a:rPr spc="5" dirty="0">
                <a:solidFill>
                  <a:srgbClr val="FF0065"/>
                </a:solidFill>
              </a:rPr>
              <a:t>N</a:t>
            </a:r>
            <a:r>
              <a:rPr dirty="0">
                <a:solidFill>
                  <a:srgbClr val="FF0065"/>
                </a:solidFill>
              </a:rPr>
              <a:t>T</a:t>
            </a:r>
            <a:r>
              <a:rPr spc="5" dirty="0">
                <a:solidFill>
                  <a:srgbClr val="FF0065"/>
                </a:solidFill>
              </a:rPr>
              <a:t> </a:t>
            </a:r>
            <a:r>
              <a:rPr dirty="0">
                <a:solidFill>
                  <a:srgbClr val="FF0065"/>
                </a:solidFill>
              </a:rPr>
              <a:t>- </a:t>
            </a:r>
            <a:r>
              <a:rPr spc="-15" dirty="0">
                <a:solidFill>
                  <a:srgbClr val="FF0065"/>
                </a:solidFill>
              </a:rPr>
              <a:t>I</a:t>
            </a:r>
            <a:r>
              <a:rPr dirty="0">
                <a:solidFill>
                  <a:srgbClr val="FF0065"/>
                </a:solidFill>
              </a:rPr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14600" y="1862327"/>
            <a:ext cx="5257800" cy="1643380"/>
          </a:xfrm>
          <a:prstGeom prst="rect">
            <a:avLst/>
          </a:prstGeom>
          <a:solidFill>
            <a:srgbClr val="FFCCFF"/>
          </a:solidFill>
          <a:ln w="38099">
            <a:solidFill>
              <a:srgbClr val="9800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34975" indent="-342900">
              <a:lnSpc>
                <a:spcPct val="100000"/>
              </a:lnSpc>
              <a:buAutoNum type="arabicPeriod"/>
              <a:tabLst>
                <a:tab pos="435609" algn="l"/>
              </a:tabLst>
            </a:pP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y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lo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  <a:p>
            <a:pPr marL="434975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435609" algn="l"/>
              </a:tabLst>
            </a:pPr>
            <a:r>
              <a:rPr sz="1800" b="1" spc="-3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m</a:t>
            </a:r>
            <a:r>
              <a:rPr sz="1800" b="1" spc="10" dirty="0">
                <a:solidFill>
                  <a:srgbClr val="9900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ere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’s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ui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w</a:t>
            </a:r>
            <a:endParaRPr sz="1800">
              <a:latin typeface="Arial"/>
              <a:cs typeface="Arial"/>
            </a:endParaRPr>
          </a:p>
          <a:p>
            <a:pPr marL="434975" indent="-34290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435609" algn="l"/>
              </a:tabLst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St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ight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  <a:p>
            <a:pPr marL="434975" indent="-342900">
              <a:lnSpc>
                <a:spcPct val="100000"/>
              </a:lnSpc>
              <a:spcBef>
                <a:spcPts val="1090"/>
              </a:spcBef>
              <a:buAutoNum type="arabicPeriod"/>
              <a:tabLst>
                <a:tab pos="435609" algn="l"/>
              </a:tabLst>
            </a:pP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oid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ol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oi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8712" y="1038796"/>
            <a:ext cx="3076574" cy="25431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17138" y="3180768"/>
            <a:ext cx="5423535" cy="725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545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3338" y="1732969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739" y="2342569"/>
            <a:ext cx="2749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07738" y="2418769"/>
            <a:ext cx="2749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384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38400" y="8244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908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90800" y="9768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432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43200" y="8244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956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95600" y="9768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6000" y="9768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19712" y="1038796"/>
            <a:ext cx="3076574" cy="3457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6294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29400" y="8244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818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81800" y="9768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9342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934200" y="8244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86600" y="824483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86600" y="9768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77000" y="976883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936737" y="2415378"/>
            <a:ext cx="1441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98737" y="1656769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3888738" y="548431"/>
            <a:ext cx="180530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5" dirty="0">
                <a:solidFill>
                  <a:srgbClr val="0000FF"/>
                </a:solidFill>
              </a:rPr>
              <a:t>C</a:t>
            </a:r>
            <a:r>
              <a:rPr spc="-25" dirty="0">
                <a:solidFill>
                  <a:srgbClr val="0000FF"/>
                </a:solidFill>
              </a:rPr>
              <a:t>y</a:t>
            </a:r>
            <a:r>
              <a:rPr dirty="0">
                <a:solidFill>
                  <a:srgbClr val="0000FF"/>
                </a:solidFill>
              </a:rPr>
              <a:t>clotro</a:t>
            </a:r>
            <a:r>
              <a:rPr spc="-10" dirty="0">
                <a:solidFill>
                  <a:srgbClr val="0000FF"/>
                </a:solidFill>
              </a:rPr>
              <a:t>n</a:t>
            </a:r>
            <a:r>
              <a:rPr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840739" y="3863178"/>
            <a:ext cx="1562735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D</a:t>
            </a:r>
            <a:r>
              <a:rPr sz="1650" b="1" spc="-7" baseline="-20202" dirty="0">
                <a:solidFill>
                  <a:srgbClr val="FF3299"/>
                </a:solidFill>
                <a:latin typeface="Arial"/>
                <a:cs typeface="Arial"/>
              </a:rPr>
              <a:t>1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, 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D</a:t>
            </a:r>
            <a:r>
              <a:rPr sz="1650" b="1" baseline="-20202" dirty="0">
                <a:solidFill>
                  <a:srgbClr val="FF3299"/>
                </a:solidFill>
                <a:latin typeface="Arial"/>
                <a:cs typeface="Arial"/>
              </a:rPr>
              <a:t>2</a:t>
            </a:r>
            <a:r>
              <a:rPr sz="1650" b="1" spc="202" baseline="-20202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–</a:t>
            </a:r>
            <a:r>
              <a:rPr sz="1600" b="1" spc="10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Dee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603885" algn="l"/>
              </a:tabLst>
            </a:pP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W	– </a:t>
            </a:r>
            <a:r>
              <a:rPr sz="1600" b="1" spc="0" dirty="0">
                <a:solidFill>
                  <a:srgbClr val="FF3299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ind</a:t>
            </a:r>
            <a:r>
              <a:rPr sz="1600" b="1" spc="-25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w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83255" y="3863178"/>
            <a:ext cx="2717165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0670" marR="5080" indent="-268605">
              <a:lnSpc>
                <a:spcPct val="100600"/>
              </a:lnSpc>
            </a:pPr>
            <a:r>
              <a:rPr sz="16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, S</a:t>
            </a:r>
            <a:r>
              <a:rPr sz="1600" b="1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–</a:t>
            </a:r>
            <a:r>
              <a:rPr sz="1600" b="1" spc="10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3299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600" b="1" spc="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ti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600" b="1" spc="10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ol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e </a:t>
            </a:r>
            <a:r>
              <a:rPr sz="1600" b="1" spc="0" dirty="0">
                <a:solidFill>
                  <a:srgbClr val="FF3299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iece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s B</a:t>
            </a:r>
            <a:r>
              <a:rPr sz="16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-</a:t>
            </a:r>
            <a:r>
              <a:rPr sz="1600" b="1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1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ag</a:t>
            </a:r>
            <a:r>
              <a:rPr sz="16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eti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600" b="1" spc="10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Fi</a:t>
            </a:r>
            <a:r>
              <a:rPr sz="1600" b="1" spc="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3299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FF3299"/>
                </a:solidFill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21739" y="629251"/>
            <a:ext cx="963930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H F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600" b="1" spc="-1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600" b="1" spc="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600" b="1" spc="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la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32137" y="2799769"/>
            <a:ext cx="2749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412737" y="2584885"/>
            <a:ext cx="2749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40739" y="4489884"/>
            <a:ext cx="8330565" cy="2590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Wo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rk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ing: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gin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ng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0099FF"/>
                </a:solidFill>
                <a:latin typeface="Arial"/>
                <a:cs typeface="Arial"/>
              </a:rPr>
              <a:t>1 </a:t>
            </a:r>
            <a:r>
              <a:rPr sz="1800" b="1" spc="-240" baseline="-2314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0099FF"/>
                </a:solidFill>
                <a:latin typeface="Arial"/>
                <a:cs typeface="Arial"/>
              </a:rPr>
              <a:t>2 </a:t>
            </a:r>
            <a:r>
              <a:rPr sz="1800" b="1" spc="-240" baseline="-23148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+</a:t>
            </a:r>
            <a:r>
              <a:rPr sz="1800" b="1" spc="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0099F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10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 p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ar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ke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pt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2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dee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ac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ra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 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-25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00" b="1" spc="35" dirty="0">
                <a:solidFill>
                  <a:srgbClr val="0099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ds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0099FF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. 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ue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 acc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ding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em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ing’s L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Ha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escr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ib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sem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-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r</a:t>
            </a:r>
            <a:r>
              <a:rPr sz="1800" b="1" spc="10" dirty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99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FF"/>
                </a:solidFill>
                <a:latin typeface="Arial"/>
                <a:cs typeface="Arial"/>
              </a:rPr>
              <a:t>h.</a:t>
            </a:r>
            <a:endParaRPr sz="1800">
              <a:latin typeface="Arial"/>
              <a:cs typeface="Arial"/>
            </a:endParaRPr>
          </a:p>
          <a:p>
            <a:pPr marL="12700" marR="154940" indent="-635">
              <a:lnSpc>
                <a:spcPct val="100099"/>
              </a:lnSpc>
              <a:spcBef>
                <a:spcPts val="1090"/>
              </a:spcBef>
              <a:tabLst>
                <a:tab pos="3581400" algn="l"/>
              </a:tabLst>
            </a:pP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Wh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it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ut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009999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009999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009999"/>
                </a:solidFill>
                <a:latin typeface="Arial"/>
                <a:cs typeface="Arial"/>
              </a:rPr>
              <a:t>2 </a:t>
            </a:r>
            <a:r>
              <a:rPr sz="1800" b="1" spc="-240" baseline="-23148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+</a:t>
            </a:r>
            <a:r>
              <a:rPr sz="1800" b="1" spc="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9999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D</a:t>
            </a:r>
            <a:r>
              <a:rPr sz="1800" b="1" baseline="-23148" dirty="0">
                <a:solidFill>
                  <a:srgbClr val="009999"/>
                </a:solidFill>
                <a:latin typeface="Arial"/>
                <a:cs typeface="Arial"/>
              </a:rPr>
              <a:t>1 </a:t>
            </a:r>
            <a:r>
              <a:rPr sz="1800" b="1" spc="-240" baseline="-23148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bec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–</a:t>
            </a:r>
            <a:r>
              <a:rPr sz="1800" b="1" spc="2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9999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. Th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ere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ar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acce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era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d</a:t>
            </a:r>
            <a:r>
              <a:rPr sz="1800" b="1" spc="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 D</a:t>
            </a:r>
            <a:r>
              <a:rPr sz="1800" b="1" baseline="-23148" dirty="0">
                <a:solidFill>
                  <a:srgbClr val="009999"/>
                </a:solidFill>
                <a:latin typeface="Arial"/>
                <a:cs typeface="Arial"/>
              </a:rPr>
              <a:t>1</a:t>
            </a:r>
            <a:r>
              <a:rPr sz="1800" b="1" spc="202" baseline="-23148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9999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her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it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on</a:t>
            </a:r>
            <a:r>
              <a:rPr sz="1800" b="1" spc="-1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inu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 d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escr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ibe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sem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-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h.	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009999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es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on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inu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ill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ge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r</a:t>
            </a:r>
            <a:r>
              <a:rPr sz="1800" b="1" spc="15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009999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rs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ough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he</a:t>
            </a:r>
            <a:r>
              <a:rPr sz="1800" b="1" spc="-3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9999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ho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le</a:t>
            </a:r>
            <a:r>
              <a:rPr sz="1800" b="1" spc="-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al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ly</a:t>
            </a:r>
            <a:r>
              <a:rPr sz="1800" b="1" spc="-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it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out</a:t>
            </a:r>
            <a:r>
              <a:rPr sz="1800" b="1" spc="-2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9999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 </a:t>
            </a:r>
            <a:r>
              <a:rPr sz="1800" b="1" spc="-20" dirty="0">
                <a:solidFill>
                  <a:srgbClr val="009999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high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ou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g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99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e</a:t>
            </a:r>
            <a:r>
              <a:rPr sz="1800" b="1" spc="-30" dirty="0">
                <a:solidFill>
                  <a:srgbClr val="009999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9999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9999"/>
                </a:solidFill>
                <a:latin typeface="Arial"/>
                <a:cs typeface="Arial"/>
              </a:rPr>
              <a:t>d</a:t>
            </a:r>
            <a:r>
              <a:rPr sz="1800" b="1" spc="-25" dirty="0">
                <a:solidFill>
                  <a:srgbClr val="009999"/>
                </a:solidFill>
                <a:latin typeface="Arial"/>
                <a:cs typeface="Arial"/>
              </a:rPr>
              <a:t>o</a:t>
            </a:r>
            <a:r>
              <a:rPr sz="1800" b="1" spc="35" dirty="0">
                <a:solidFill>
                  <a:srgbClr val="009999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009999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02938" y="2527759"/>
            <a:ext cx="16954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86530" y="1887679"/>
            <a:ext cx="13589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77200" y="26670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114299" y="533399"/>
                </a:moveTo>
                <a:lnTo>
                  <a:pt x="56387" y="0"/>
                </a:lnTo>
                <a:lnTo>
                  <a:pt x="0" y="533399"/>
                </a:lnTo>
                <a:lnTo>
                  <a:pt x="114299" y="5333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77200" y="26670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56387" y="0"/>
                </a:moveTo>
                <a:lnTo>
                  <a:pt x="0" y="533399"/>
                </a:lnTo>
                <a:lnTo>
                  <a:pt x="114299" y="533399"/>
                </a:lnTo>
                <a:lnTo>
                  <a:pt x="56387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77200" y="32004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114299" y="0"/>
                </a:moveTo>
                <a:lnTo>
                  <a:pt x="0" y="0"/>
                </a:lnTo>
                <a:lnTo>
                  <a:pt x="56387" y="533399"/>
                </a:lnTo>
                <a:lnTo>
                  <a:pt x="1142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77200" y="32004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56387" y="533399"/>
                </a:moveTo>
                <a:lnTo>
                  <a:pt x="0" y="0"/>
                </a:lnTo>
                <a:lnTo>
                  <a:pt x="114299" y="0"/>
                </a:lnTo>
                <a:lnTo>
                  <a:pt x="56387" y="5333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55937" y="2649678"/>
            <a:ext cx="13589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39" y="744236"/>
            <a:ext cx="8216900" cy="1790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9900FF"/>
                </a:solidFill>
                <a:latin typeface="Arial"/>
                <a:cs typeface="Arial"/>
              </a:rPr>
              <a:t>Magn</a:t>
            </a:r>
            <a:r>
              <a:rPr sz="2000" b="1" spc="-1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2000" b="1" spc="-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000" b="1" spc="-1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2000" b="1" spc="-10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2000" b="1" spc="-5" dirty="0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sz="2000" b="1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20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20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9900FF"/>
                </a:solidFill>
                <a:latin typeface="Arial"/>
                <a:cs typeface="Arial"/>
              </a:rPr>
              <a:t>ur</a:t>
            </a:r>
            <a:r>
              <a:rPr sz="2000" b="1" spc="-15" dirty="0">
                <a:solidFill>
                  <a:srgbClr val="9900FF"/>
                </a:solidFill>
                <a:latin typeface="Arial"/>
                <a:cs typeface="Arial"/>
              </a:rPr>
              <a:t>re</a:t>
            </a:r>
            <a:r>
              <a:rPr sz="2000" b="1" spc="-5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2000" b="1" spc="-10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srgbClr val="99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100"/>
              </a:spcBef>
              <a:tabLst>
                <a:tab pos="7327265" algn="l"/>
              </a:tabLst>
            </a:pPr>
            <a:r>
              <a:rPr sz="1800" b="1" spc="-3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ec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nt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i.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) p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odu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	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ff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t in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ar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und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ng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ag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ld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ply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</a:pP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ers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d’s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 E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00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0739" y="2830248"/>
            <a:ext cx="5053965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Wh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3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ro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ace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para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a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ic 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ke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pt d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irec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nee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dle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und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om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rma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po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si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34200" y="31242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010400" y="30480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934200" y="29718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10400" y="28956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86600" y="2971800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76199"/>
                </a:moveTo>
                <a:lnTo>
                  <a:pt x="0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708137" y="2889684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543962" y="420471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25" y="46507"/>
                </a:moveTo>
                <a:lnTo>
                  <a:pt x="59193" y="7175"/>
                </a:lnTo>
                <a:lnTo>
                  <a:pt x="37937" y="0"/>
                </a:ln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43962" y="420471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lnTo>
                  <a:pt x="73496" y="30176"/>
                </a:lnTo>
                <a:lnTo>
                  <a:pt x="67946" y="16912"/>
                </a:lnTo>
                <a:lnTo>
                  <a:pt x="59193" y="7175"/>
                </a:lnTo>
                <a:lnTo>
                  <a:pt x="47958" y="1424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72562" y="420471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25" y="46507"/>
                </a:moveTo>
                <a:lnTo>
                  <a:pt x="59193" y="7175"/>
                </a:lnTo>
                <a:lnTo>
                  <a:pt x="37937" y="0"/>
                </a:ln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772562" y="4204715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lnTo>
                  <a:pt x="73496" y="30176"/>
                </a:lnTo>
                <a:lnTo>
                  <a:pt x="67946" y="16912"/>
                </a:lnTo>
                <a:lnTo>
                  <a:pt x="59193" y="7175"/>
                </a:lnTo>
                <a:lnTo>
                  <a:pt x="47958" y="1424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086600" y="38862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3809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162800" y="3619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52400" h="76200">
                <a:moveTo>
                  <a:pt x="152399" y="47243"/>
                </a:moveTo>
                <a:lnTo>
                  <a:pt x="152399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152399" y="47243"/>
                </a:lnTo>
                <a:close/>
              </a:path>
              <a:path w="1524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15200" y="36576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228599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10400" y="3758183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10400" y="3784091"/>
            <a:ext cx="102235" cy="26034"/>
          </a:xfrm>
          <a:custGeom>
            <a:avLst/>
            <a:gdLst/>
            <a:ahLst/>
            <a:cxnLst/>
            <a:rect l="l" t="t" r="r" b="b"/>
            <a:pathLst>
              <a:path w="102234" h="26035">
                <a:moveTo>
                  <a:pt x="0" y="0"/>
                </a:moveTo>
                <a:lnTo>
                  <a:pt x="102107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10400" y="3339083"/>
            <a:ext cx="102235" cy="24765"/>
          </a:xfrm>
          <a:custGeom>
            <a:avLst/>
            <a:gdLst/>
            <a:ahLst/>
            <a:cxnLst/>
            <a:rect l="l" t="t" r="r" b="b"/>
            <a:pathLst>
              <a:path w="102234" h="24764">
                <a:moveTo>
                  <a:pt x="102107" y="0"/>
                </a:moveTo>
                <a:lnTo>
                  <a:pt x="0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10400" y="3363467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10400" y="3389376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10400" y="3416808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10400" y="3442715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10400" y="3468623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010400" y="3494532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10400" y="352043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010400" y="3546347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010400" y="357377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010400" y="3599688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010400" y="3627120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10400" y="3653027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10400" y="3680459"/>
            <a:ext cx="152400" cy="24765"/>
          </a:xfrm>
          <a:custGeom>
            <a:avLst/>
            <a:gdLst/>
            <a:ahLst/>
            <a:cxnLst/>
            <a:rect l="l" t="t" r="r" b="b"/>
            <a:pathLst>
              <a:path w="152400" h="24764">
                <a:moveTo>
                  <a:pt x="0" y="0"/>
                </a:moveTo>
                <a:lnTo>
                  <a:pt x="152399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10400" y="3704844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010400" y="3732276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086600" y="3124200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551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086600" y="38862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86600" y="23622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533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86600" y="236220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10667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086600" y="42672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5333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153400" y="2362200"/>
            <a:ext cx="0" cy="1905000"/>
          </a:xfrm>
          <a:custGeom>
            <a:avLst/>
            <a:gdLst/>
            <a:ahLst/>
            <a:cxnLst/>
            <a:rect l="l" t="t" r="r" b="b"/>
            <a:pathLst>
              <a:path h="1905000">
                <a:moveTo>
                  <a:pt x="0" y="19049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772400" y="42672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638288" y="4038600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114299" y="114299"/>
                </a:moveTo>
                <a:lnTo>
                  <a:pt x="0" y="114299"/>
                </a:lnTo>
                <a:lnTo>
                  <a:pt x="38099" y="189497"/>
                </a:lnTo>
                <a:lnTo>
                  <a:pt x="38099" y="132587"/>
                </a:lnTo>
                <a:lnTo>
                  <a:pt x="76199" y="132587"/>
                </a:lnTo>
                <a:lnTo>
                  <a:pt x="76199" y="191529"/>
                </a:lnTo>
                <a:lnTo>
                  <a:pt x="114299" y="114299"/>
                </a:lnTo>
                <a:close/>
              </a:path>
              <a:path w="114300" h="228600">
                <a:moveTo>
                  <a:pt x="76199" y="1142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228600">
                <a:moveTo>
                  <a:pt x="76199" y="191529"/>
                </a:moveTo>
                <a:lnTo>
                  <a:pt x="76199" y="132587"/>
                </a:lnTo>
                <a:lnTo>
                  <a:pt x="38099" y="132587"/>
                </a:lnTo>
                <a:lnTo>
                  <a:pt x="38099" y="189497"/>
                </a:lnTo>
                <a:lnTo>
                  <a:pt x="57911" y="228599"/>
                </a:lnTo>
                <a:lnTo>
                  <a:pt x="76199" y="19152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086343" y="3886200"/>
            <a:ext cx="132715" cy="304800"/>
          </a:xfrm>
          <a:custGeom>
            <a:avLst/>
            <a:gdLst/>
            <a:ahLst/>
            <a:cxnLst/>
            <a:rect l="l" t="t" r="r" b="b"/>
            <a:pathLst>
              <a:path w="132715" h="3048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3048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5" h="304800">
                <a:moveTo>
                  <a:pt x="80771" y="304799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304799"/>
                </a:lnTo>
                <a:lnTo>
                  <a:pt x="80771" y="304799"/>
                </a:lnTo>
                <a:close/>
              </a:path>
              <a:path w="132715" h="3048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3048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5" h="3048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7622537" y="3971724"/>
            <a:ext cx="775335" cy="63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077200" y="52578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114299" y="533399"/>
                </a:moveTo>
                <a:lnTo>
                  <a:pt x="56387" y="0"/>
                </a:lnTo>
                <a:lnTo>
                  <a:pt x="0" y="533399"/>
                </a:lnTo>
                <a:lnTo>
                  <a:pt x="114299" y="53339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077200" y="52578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56387" y="0"/>
                </a:moveTo>
                <a:lnTo>
                  <a:pt x="0" y="533399"/>
                </a:lnTo>
                <a:lnTo>
                  <a:pt x="114299" y="533399"/>
                </a:lnTo>
                <a:lnTo>
                  <a:pt x="56387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77200" y="57912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114299" y="0"/>
                </a:moveTo>
                <a:lnTo>
                  <a:pt x="0" y="0"/>
                </a:lnTo>
                <a:lnTo>
                  <a:pt x="56387" y="533399"/>
                </a:lnTo>
                <a:lnTo>
                  <a:pt x="1142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077200" y="5791200"/>
            <a:ext cx="114300" cy="533400"/>
          </a:xfrm>
          <a:custGeom>
            <a:avLst/>
            <a:gdLst/>
            <a:ahLst/>
            <a:cxnLst/>
            <a:rect l="l" t="t" r="r" b="b"/>
            <a:pathLst>
              <a:path w="114300" h="533400">
                <a:moveTo>
                  <a:pt x="56387" y="533399"/>
                </a:moveTo>
                <a:lnTo>
                  <a:pt x="0" y="0"/>
                </a:lnTo>
                <a:lnTo>
                  <a:pt x="114299" y="0"/>
                </a:lnTo>
                <a:lnTo>
                  <a:pt x="56387" y="53339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8155937" y="5240477"/>
            <a:ext cx="13589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7543962" y="6795516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25" y="46507"/>
                </a:moveTo>
                <a:lnTo>
                  <a:pt x="59193" y="7175"/>
                </a:lnTo>
                <a:lnTo>
                  <a:pt x="37937" y="0"/>
                </a:ln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543962" y="6795516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lnTo>
                  <a:pt x="73496" y="30176"/>
                </a:lnTo>
                <a:lnTo>
                  <a:pt x="67946" y="16912"/>
                </a:lnTo>
                <a:lnTo>
                  <a:pt x="59193" y="7175"/>
                </a:lnTo>
                <a:lnTo>
                  <a:pt x="47958" y="1424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772562" y="6795516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75125" y="46507"/>
                </a:moveTo>
                <a:lnTo>
                  <a:pt x="59193" y="7175"/>
                </a:lnTo>
                <a:lnTo>
                  <a:pt x="37937" y="0"/>
                </a:ln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close/>
              </a:path>
            </a:pathLst>
          </a:custGeom>
          <a:solidFill>
            <a:srgbClr val="00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772562" y="6795516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828"/>
                </a:lnTo>
                <a:lnTo>
                  <a:pt x="12089" y="10435"/>
                </a:lnTo>
                <a:lnTo>
                  <a:pt x="3845" y="21505"/>
                </a:lnTo>
                <a:lnTo>
                  <a:pt x="0" y="34718"/>
                </a:lnTo>
                <a:lnTo>
                  <a:pt x="2321" y="50097"/>
                </a:lnTo>
                <a:lnTo>
                  <a:pt x="8941" y="62456"/>
                </a:lnTo>
                <a:lnTo>
                  <a:pt x="19015" y="71194"/>
                </a:lnTo>
                <a:lnTo>
                  <a:pt x="31697" y="75707"/>
                </a:lnTo>
                <a:lnTo>
                  <a:pt x="47997" y="73738"/>
                </a:lnTo>
                <a:lnTo>
                  <a:pt x="60908" y="67703"/>
                </a:lnTo>
                <a:lnTo>
                  <a:pt x="70070" y="58370"/>
                </a:lnTo>
                <a:lnTo>
                  <a:pt x="75125" y="46507"/>
                </a:lnTo>
                <a:lnTo>
                  <a:pt x="73496" y="30176"/>
                </a:lnTo>
                <a:lnTo>
                  <a:pt x="67946" y="16912"/>
                </a:lnTo>
                <a:lnTo>
                  <a:pt x="59193" y="7175"/>
                </a:lnTo>
                <a:lnTo>
                  <a:pt x="47958" y="1424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086600" y="64770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3809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622537" y="6943523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K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7162800" y="6210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52400" h="76200">
                <a:moveTo>
                  <a:pt x="152399" y="47243"/>
                </a:moveTo>
                <a:lnTo>
                  <a:pt x="152399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152399" y="47243"/>
                </a:lnTo>
                <a:close/>
              </a:path>
              <a:path w="1524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15200" y="62484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228599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010400" y="6348983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010400" y="6374891"/>
            <a:ext cx="102235" cy="26034"/>
          </a:xfrm>
          <a:custGeom>
            <a:avLst/>
            <a:gdLst/>
            <a:ahLst/>
            <a:cxnLst/>
            <a:rect l="l" t="t" r="r" b="b"/>
            <a:pathLst>
              <a:path w="102234" h="26035">
                <a:moveTo>
                  <a:pt x="0" y="0"/>
                </a:moveTo>
                <a:lnTo>
                  <a:pt x="102107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010400" y="5929883"/>
            <a:ext cx="102235" cy="24765"/>
          </a:xfrm>
          <a:custGeom>
            <a:avLst/>
            <a:gdLst/>
            <a:ahLst/>
            <a:cxnLst/>
            <a:rect l="l" t="t" r="r" b="b"/>
            <a:pathLst>
              <a:path w="102234" h="24764">
                <a:moveTo>
                  <a:pt x="102107" y="0"/>
                </a:moveTo>
                <a:lnTo>
                  <a:pt x="0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010400" y="5954267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010400" y="5980175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010400" y="6007607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010400" y="6033515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010400" y="6059423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010400" y="6085332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152399" y="0"/>
                </a:moveTo>
                <a:lnTo>
                  <a:pt x="0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010400" y="611123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010400" y="6137147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010400" y="616457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010400" y="6190488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010400" y="6217919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7010400" y="6243827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010400" y="6271259"/>
            <a:ext cx="152400" cy="24765"/>
          </a:xfrm>
          <a:custGeom>
            <a:avLst/>
            <a:gdLst/>
            <a:ahLst/>
            <a:cxnLst/>
            <a:rect l="l" t="t" r="r" b="b"/>
            <a:pathLst>
              <a:path w="152400" h="24764">
                <a:moveTo>
                  <a:pt x="0" y="0"/>
                </a:moveTo>
                <a:lnTo>
                  <a:pt x="152399" y="24383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010400" y="6295644"/>
            <a:ext cx="152400" cy="27940"/>
          </a:xfrm>
          <a:custGeom>
            <a:avLst/>
            <a:gdLst/>
            <a:ahLst/>
            <a:cxnLst/>
            <a:rect l="l" t="t" r="r" b="b"/>
            <a:pathLst>
              <a:path w="152400" h="27939">
                <a:moveTo>
                  <a:pt x="152399" y="0"/>
                </a:moveTo>
                <a:lnTo>
                  <a:pt x="0" y="27431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010400" y="6323075"/>
            <a:ext cx="152400" cy="26034"/>
          </a:xfrm>
          <a:custGeom>
            <a:avLst/>
            <a:gdLst/>
            <a:ahLst/>
            <a:cxnLst/>
            <a:rect l="l" t="t" r="r" b="b"/>
            <a:pathLst>
              <a:path w="152400" h="26035">
                <a:moveTo>
                  <a:pt x="0" y="0"/>
                </a:moveTo>
                <a:lnTo>
                  <a:pt x="152399" y="25907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086600" y="5715000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551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086600" y="64770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086600" y="495300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533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086600" y="4953000"/>
            <a:ext cx="1066800" cy="0"/>
          </a:xfrm>
          <a:custGeom>
            <a:avLst/>
            <a:gdLst/>
            <a:ahLst/>
            <a:cxnLst/>
            <a:rect l="l" t="t" r="r" b="b"/>
            <a:pathLst>
              <a:path w="1066800">
                <a:moveTo>
                  <a:pt x="10667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086600" y="68580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5333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153400" y="4953000"/>
            <a:ext cx="0" cy="1905000"/>
          </a:xfrm>
          <a:custGeom>
            <a:avLst/>
            <a:gdLst/>
            <a:ahLst/>
            <a:cxnLst/>
            <a:rect l="l" t="t" r="r" b="b"/>
            <a:pathLst>
              <a:path h="1905000">
                <a:moveTo>
                  <a:pt x="0" y="1904999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772400" y="68580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638288" y="6629400"/>
            <a:ext cx="114300" cy="228600"/>
          </a:xfrm>
          <a:custGeom>
            <a:avLst/>
            <a:gdLst/>
            <a:ahLst/>
            <a:cxnLst/>
            <a:rect l="l" t="t" r="r" b="b"/>
            <a:pathLst>
              <a:path w="114300" h="228600">
                <a:moveTo>
                  <a:pt x="114299" y="114299"/>
                </a:moveTo>
                <a:lnTo>
                  <a:pt x="0" y="114299"/>
                </a:lnTo>
                <a:lnTo>
                  <a:pt x="38099" y="189497"/>
                </a:lnTo>
                <a:lnTo>
                  <a:pt x="38099" y="132587"/>
                </a:lnTo>
                <a:lnTo>
                  <a:pt x="76199" y="132587"/>
                </a:lnTo>
                <a:lnTo>
                  <a:pt x="76199" y="191529"/>
                </a:lnTo>
                <a:lnTo>
                  <a:pt x="114299" y="114299"/>
                </a:lnTo>
                <a:close/>
              </a:path>
              <a:path w="114300" h="228600">
                <a:moveTo>
                  <a:pt x="76199" y="1142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228600">
                <a:moveTo>
                  <a:pt x="76199" y="191529"/>
                </a:moveTo>
                <a:lnTo>
                  <a:pt x="76199" y="132587"/>
                </a:lnTo>
                <a:lnTo>
                  <a:pt x="38099" y="132587"/>
                </a:lnTo>
                <a:lnTo>
                  <a:pt x="38099" y="189497"/>
                </a:lnTo>
                <a:lnTo>
                  <a:pt x="57911" y="228599"/>
                </a:lnTo>
                <a:lnTo>
                  <a:pt x="76199" y="19152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8086343" y="5029200"/>
            <a:ext cx="132715" cy="304800"/>
          </a:xfrm>
          <a:custGeom>
            <a:avLst/>
            <a:gdLst/>
            <a:ahLst/>
            <a:cxnLst/>
            <a:rect l="l" t="t" r="r" b="b"/>
            <a:pathLst>
              <a:path w="132715" h="304800">
                <a:moveTo>
                  <a:pt x="67055" y="247534"/>
                </a:moveTo>
                <a:lnTo>
                  <a:pt x="28955" y="182879"/>
                </a:lnTo>
                <a:lnTo>
                  <a:pt x="25907" y="176783"/>
                </a:lnTo>
                <a:lnTo>
                  <a:pt x="16763" y="173735"/>
                </a:lnTo>
                <a:lnTo>
                  <a:pt x="9143" y="178307"/>
                </a:lnTo>
                <a:lnTo>
                  <a:pt x="3047" y="181355"/>
                </a:lnTo>
                <a:lnTo>
                  <a:pt x="0" y="190499"/>
                </a:lnTo>
                <a:lnTo>
                  <a:pt x="4571" y="198119"/>
                </a:lnTo>
                <a:lnTo>
                  <a:pt x="53339" y="281382"/>
                </a:lnTo>
                <a:lnTo>
                  <a:pt x="53339" y="275843"/>
                </a:lnTo>
                <a:lnTo>
                  <a:pt x="54863" y="275843"/>
                </a:lnTo>
                <a:lnTo>
                  <a:pt x="54863" y="268223"/>
                </a:lnTo>
                <a:lnTo>
                  <a:pt x="67055" y="247534"/>
                </a:lnTo>
                <a:close/>
              </a:path>
              <a:path w="132715" h="304800">
                <a:moveTo>
                  <a:pt x="80771" y="224258"/>
                </a:moveTo>
                <a:lnTo>
                  <a:pt x="80771" y="0"/>
                </a:lnTo>
                <a:lnTo>
                  <a:pt x="53339" y="0"/>
                </a:lnTo>
                <a:lnTo>
                  <a:pt x="53339" y="224258"/>
                </a:lnTo>
                <a:lnTo>
                  <a:pt x="67055" y="247534"/>
                </a:lnTo>
                <a:lnTo>
                  <a:pt x="80771" y="224258"/>
                </a:lnTo>
                <a:close/>
              </a:path>
              <a:path w="132715" h="304800">
                <a:moveTo>
                  <a:pt x="80771" y="281382"/>
                </a:moveTo>
                <a:lnTo>
                  <a:pt x="80771" y="275843"/>
                </a:lnTo>
                <a:lnTo>
                  <a:pt x="53339" y="275843"/>
                </a:lnTo>
                <a:lnTo>
                  <a:pt x="53339" y="281382"/>
                </a:lnTo>
                <a:lnTo>
                  <a:pt x="67055" y="304799"/>
                </a:lnTo>
                <a:lnTo>
                  <a:pt x="80771" y="281382"/>
                </a:lnTo>
                <a:close/>
              </a:path>
              <a:path w="132715" h="304800">
                <a:moveTo>
                  <a:pt x="79247" y="268223"/>
                </a:moveTo>
                <a:lnTo>
                  <a:pt x="67055" y="247534"/>
                </a:lnTo>
                <a:lnTo>
                  <a:pt x="54863" y="268223"/>
                </a:lnTo>
                <a:lnTo>
                  <a:pt x="79247" y="268223"/>
                </a:lnTo>
                <a:close/>
              </a:path>
              <a:path w="132715" h="304800">
                <a:moveTo>
                  <a:pt x="79247" y="275843"/>
                </a:moveTo>
                <a:lnTo>
                  <a:pt x="79247" y="268223"/>
                </a:lnTo>
                <a:lnTo>
                  <a:pt x="54863" y="268223"/>
                </a:lnTo>
                <a:lnTo>
                  <a:pt x="54863" y="275843"/>
                </a:lnTo>
                <a:lnTo>
                  <a:pt x="79247" y="275843"/>
                </a:lnTo>
                <a:close/>
              </a:path>
              <a:path w="132715" h="304800">
                <a:moveTo>
                  <a:pt x="132587" y="190499"/>
                </a:moveTo>
                <a:lnTo>
                  <a:pt x="131063" y="181355"/>
                </a:lnTo>
                <a:lnTo>
                  <a:pt x="124967" y="178307"/>
                </a:lnTo>
                <a:lnTo>
                  <a:pt x="117347" y="173735"/>
                </a:lnTo>
                <a:lnTo>
                  <a:pt x="108203" y="176783"/>
                </a:lnTo>
                <a:lnTo>
                  <a:pt x="105155" y="182879"/>
                </a:lnTo>
                <a:lnTo>
                  <a:pt x="67055" y="247534"/>
                </a:lnTo>
                <a:lnTo>
                  <a:pt x="79247" y="268223"/>
                </a:lnTo>
                <a:lnTo>
                  <a:pt x="79247" y="275843"/>
                </a:lnTo>
                <a:lnTo>
                  <a:pt x="80771" y="275843"/>
                </a:lnTo>
                <a:lnTo>
                  <a:pt x="80771" y="281382"/>
                </a:lnTo>
                <a:lnTo>
                  <a:pt x="129539" y="198119"/>
                </a:lnTo>
                <a:lnTo>
                  <a:pt x="132587" y="19049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 rot="10800000">
            <a:off x="8271423" y="5010537"/>
            <a:ext cx="279862" cy="271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934200" y="5472683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010400" y="554888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934200" y="5625083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09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010400" y="5701283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99" y="0"/>
                </a:moveTo>
                <a:lnTo>
                  <a:pt x="0" y="0"/>
                </a:lnTo>
              </a:path>
            </a:pathLst>
          </a:custGeom>
          <a:ln w="2857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7086600" y="5548883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761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6708137" y="5480483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40739" y="5326559"/>
            <a:ext cx="4928235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Wh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nt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FF0065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800" b="1" spc="-35" dirty="0">
                <a:solidFill>
                  <a:srgbClr val="FF0065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rse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1800" b="1" spc="1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ough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he</a:t>
            </a:r>
            <a:r>
              <a:rPr sz="1800" b="1" spc="-3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FF0065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,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dle</a:t>
            </a:r>
            <a:r>
              <a:rPr sz="1800" b="1" spc="-3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FF0065"/>
                </a:solidFill>
                <a:latin typeface="Arial"/>
                <a:cs typeface="Arial"/>
              </a:rPr>
              <a:t>w</a:t>
            </a:r>
            <a:r>
              <a:rPr sz="1800" b="1" spc="-35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ound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t in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he oppo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ear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li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case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607076"/>
            <a:ext cx="7924165" cy="951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6500CC"/>
                </a:solidFill>
                <a:latin typeface="Arial"/>
                <a:cs typeface="Arial"/>
              </a:rPr>
              <a:t>Theo</a:t>
            </a:r>
            <a:r>
              <a:rPr sz="2000" b="1" spc="10" dirty="0">
                <a:solidFill>
                  <a:srgbClr val="6500CC"/>
                </a:solidFill>
                <a:latin typeface="Arial"/>
                <a:cs typeface="Arial"/>
              </a:rPr>
              <a:t>r</a:t>
            </a:r>
            <a:r>
              <a:rPr sz="2000" b="1" spc="-40" dirty="0">
                <a:solidFill>
                  <a:srgbClr val="6500CC"/>
                </a:solidFill>
                <a:latin typeface="Arial"/>
                <a:cs typeface="Arial"/>
              </a:rPr>
              <a:t>y</a:t>
            </a:r>
            <a:r>
              <a:rPr sz="2000" b="1" dirty="0">
                <a:solidFill>
                  <a:srgbClr val="6500CC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965"/>
              </a:spcBef>
            </a:pP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ic</a:t>
            </a:r>
            <a:r>
              <a:rPr sz="1800" b="1" spc="-1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</a:t>
            </a:r>
            <a:r>
              <a:rPr sz="1800" b="1" spc="10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-35" dirty="0">
                <a:solidFill>
                  <a:srgbClr val="FF3299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id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ip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e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qui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d</a:t>
            </a:r>
            <a:r>
              <a:rPr sz="1800" b="1" spc="-20" dirty="0">
                <a:solidFill>
                  <a:srgbClr val="FF3299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scr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ibe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ul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3299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3299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h.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5476" y="18547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5476" y="18547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30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47189" y="18547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47189" y="18547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96425" y="17526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30">
                <a:moveTo>
                  <a:pt x="48356" y="29718"/>
                </a:move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96425" y="1752600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4" h="49530">
                <a:moveTo>
                  <a:pt x="22774" y="0"/>
                </a:moveTo>
                <a:lnTo>
                  <a:pt x="9504" y="3591"/>
                </a:lnTo>
                <a:lnTo>
                  <a:pt x="0" y="13349"/>
                </a:lnTo>
                <a:lnTo>
                  <a:pt x="544" y="31330"/>
                </a:lnTo>
                <a:lnTo>
                  <a:pt x="6171" y="43056"/>
                </a:lnTo>
                <a:lnTo>
                  <a:pt x="15245" y="49112"/>
                </a:lnTo>
                <a:lnTo>
                  <a:pt x="31917" y="47185"/>
                </a:lnTo>
                <a:lnTo>
                  <a:pt x="43127" y="40237"/>
                </a:lnTo>
                <a:lnTo>
                  <a:pt x="48356" y="29718"/>
                </a:lnTo>
                <a:lnTo>
                  <a:pt x="45176" y="14064"/>
                </a:lnTo>
                <a:lnTo>
                  <a:pt x="36456" y="4024"/>
                </a:lnTo>
                <a:lnTo>
                  <a:pt x="24365" y="48"/>
                </a:lnTo>
                <a:lnTo>
                  <a:pt x="22774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26539" y="1744423"/>
            <a:ext cx="234251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33755" algn="l"/>
              </a:tabLst>
            </a:pPr>
            <a:r>
              <a:rPr sz="1800" b="1" spc="15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-4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baseline="23148" dirty="0">
                <a:solidFill>
                  <a:srgbClr val="9900FF"/>
                </a:solidFill>
                <a:latin typeface="Arial"/>
                <a:cs typeface="Arial"/>
              </a:rPr>
              <a:t>2 </a:t>
            </a:r>
            <a:r>
              <a:rPr sz="1800" b="1" spc="-240" baseline="23148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	=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9900FF"/>
                </a:solidFill>
                <a:latin typeface="Arial"/>
                <a:cs typeface="Arial"/>
              </a:rPr>
              <a:t>q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5537" y="1741771"/>
            <a:ext cx="4180840" cy="961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6695">
              <a:lnSpc>
                <a:spcPct val="100000"/>
              </a:lnSpc>
            </a:pPr>
            <a:r>
              <a:rPr sz="1600" b="1" spc="-25" dirty="0">
                <a:solidFill>
                  <a:srgbClr val="FF6500"/>
                </a:solidFill>
                <a:latin typeface="Arial"/>
                <a:cs typeface="Arial"/>
              </a:rPr>
              <a:t>(</a:t>
            </a:r>
            <a:r>
              <a:rPr sz="1600" b="1" spc="30" dirty="0">
                <a:solidFill>
                  <a:srgbClr val="FF65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re m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–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ha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 pa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ti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le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, q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–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cha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ge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,</a:t>
            </a:r>
            <a:r>
              <a:rPr sz="1600" b="1" spc="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600" b="1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–</a:t>
            </a:r>
            <a:r>
              <a:rPr sz="1600" b="1" spc="2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el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oc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2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pat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f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ts val="1930"/>
              </a:lnSpc>
              <a:spcBef>
                <a:spcPts val="55"/>
              </a:spcBef>
            </a:pP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adiu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s –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r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, B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65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agn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ti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600" b="1" spc="2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fi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 90</a:t>
            </a:r>
            <a:r>
              <a:rPr sz="1600" b="1" spc="110" dirty="0">
                <a:solidFill>
                  <a:srgbClr val="FF6500"/>
                </a:solidFill>
                <a:latin typeface="Arial"/>
                <a:cs typeface="Arial"/>
              </a:rPr>
              <a:t>°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angl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b/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v</a:t>
            </a:r>
            <a:r>
              <a:rPr sz="1600" b="1" spc="-30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65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6500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FF65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36139" y="2203885"/>
            <a:ext cx="3467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-3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45738" y="2051485"/>
            <a:ext cx="5473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67000" y="23622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7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98138" y="2356285"/>
            <a:ext cx="2292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65019" y="3886200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16931" y="2889684"/>
            <a:ext cx="8208645" cy="760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84225">
              <a:lnSpc>
                <a:spcPct val="1006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If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t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ake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escr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ibe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sem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-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 in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ide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  <a:p>
            <a:pPr marL="4051300">
              <a:lnSpc>
                <a:spcPts val="1810"/>
              </a:lnSpc>
            </a:pP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take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in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si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dep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2739" y="3727884"/>
            <a:ext cx="2997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45283" y="3575484"/>
            <a:ext cx="4178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5595" algn="l"/>
              </a:tabLst>
            </a:pPr>
            <a:r>
              <a:rPr sz="1800" spc="135" dirty="0">
                <a:solidFill>
                  <a:srgbClr val="0000FF"/>
                </a:solidFill>
                <a:latin typeface="Arial"/>
                <a:cs typeface="Arial"/>
              </a:rPr>
              <a:t>π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80919" y="3880284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98138" y="3727884"/>
            <a:ext cx="7569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97300" y="3499284"/>
            <a:ext cx="695325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505" marR="5080" indent="-91440">
              <a:lnSpc>
                <a:spcPct val="144400"/>
              </a:lnSpc>
              <a:tabLst>
                <a:tab pos="671195" algn="l"/>
              </a:tabLst>
            </a:pPr>
            <a:r>
              <a:rPr sz="1800" u="heavy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800" u="heavy" spc="-1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800" u="heavy" spc="135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u="heavy" spc="5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800" b="1" u="heavy" dirty="0">
                <a:solidFill>
                  <a:srgbClr val="0000FF"/>
                </a:solidFill>
                <a:latin typeface="Arial"/>
                <a:cs typeface="Arial"/>
              </a:rPr>
              <a:t>m 	</a:t>
            </a:r>
            <a:r>
              <a:rPr sz="1800" b="1" u="heavy" spc="-4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 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55537" y="3665058"/>
            <a:ext cx="4206240" cy="717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299"/>
              </a:lnSpc>
            </a:pP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ne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a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pee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cha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adiu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pat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3139" y="4505124"/>
            <a:ext cx="803973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iod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high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ill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02739" y="4947084"/>
            <a:ext cx="14744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3126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55338" y="5023284"/>
            <a:ext cx="3638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88738" y="4794684"/>
            <a:ext cx="5308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130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10000" y="5105400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888738" y="5190923"/>
            <a:ext cx="3943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16939" y="5556683"/>
            <a:ext cx="8216900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  <a:tabLst>
                <a:tab pos="280670" algn="l"/>
              </a:tabLst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	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req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high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ill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(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Cyc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lo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q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ue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)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276600" y="6096000"/>
            <a:ext cx="1295400" cy="685800"/>
          </a:xfrm>
          <a:custGeom>
            <a:avLst/>
            <a:gdLst/>
            <a:ahLst/>
            <a:cxnLst/>
            <a:rect l="l" t="t" r="r" b="b"/>
            <a:pathLst>
              <a:path w="1295400" h="685800">
                <a:moveTo>
                  <a:pt x="0" y="0"/>
                </a:moveTo>
                <a:lnTo>
                  <a:pt x="0" y="685799"/>
                </a:lnTo>
                <a:lnTo>
                  <a:pt x="1295399" y="685799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76600" y="6096000"/>
            <a:ext cx="1295400" cy="685800"/>
          </a:xfrm>
          <a:custGeom>
            <a:avLst/>
            <a:gdLst/>
            <a:ahLst/>
            <a:cxnLst/>
            <a:rect l="l" t="t" r="r" b="b"/>
            <a:pathLst>
              <a:path w="1295400" h="685800">
                <a:moveTo>
                  <a:pt x="0" y="0"/>
                </a:moveTo>
                <a:lnTo>
                  <a:pt x="0" y="685799"/>
                </a:lnTo>
                <a:lnTo>
                  <a:pt x="1295399" y="685799"/>
                </a:lnTo>
                <a:lnTo>
                  <a:pt x="12953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10000" y="6400800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276600" y="6096000"/>
            <a:ext cx="1295400" cy="685800"/>
          </a:xfrm>
          <a:prstGeom prst="rect">
            <a:avLst/>
          </a:prstGeom>
          <a:ln w="28574">
            <a:solidFill>
              <a:srgbClr val="007F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2580" algn="ctr">
              <a:lnSpc>
                <a:spcPts val="192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  <a:p>
            <a:pPr marL="76835">
              <a:lnSpc>
                <a:spcPts val="14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306705" algn="ctr">
              <a:lnSpc>
                <a:spcPts val="1680"/>
              </a:lnSpc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130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527485"/>
            <a:ext cx="4990465" cy="8616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ax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um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 E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gy</a:t>
            </a:r>
            <a:r>
              <a:rPr sz="1800" b="1" spc="-1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7F0000"/>
                </a:solidFill>
                <a:latin typeface="Arial"/>
                <a:cs typeface="Arial"/>
              </a:rPr>
              <a:t> P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ar</a:t>
            </a:r>
            <a:r>
              <a:rPr sz="1800" b="1" spc="10" dirty="0">
                <a:solidFill>
                  <a:srgbClr val="7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7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7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K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gy</a:t>
            </a:r>
            <a:r>
              <a:rPr sz="1800" b="1" spc="-1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ar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65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FF65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6500"/>
                </a:solidFill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35"/>
              </a:spcBef>
              <a:tabLst>
                <a:tab pos="287655" algn="l"/>
                <a:tab pos="523875" algn="l"/>
              </a:tabLst>
            </a:pPr>
            <a:r>
              <a:rPr sz="1200" b="1" dirty="0">
                <a:solidFill>
                  <a:srgbClr val="0000FF"/>
                </a:solidFill>
                <a:latin typeface="Arial"/>
                <a:cs typeface="Arial"/>
              </a:rPr>
              <a:t>2	2	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5539" y="1213285"/>
            <a:ext cx="3234690" cy="42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K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½</a:t>
            </a:r>
            <a:r>
              <a:rPr sz="1800" b="1" spc="-6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20" dirty="0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sz="1800" b="1" baseline="23148" dirty="0">
                <a:solidFill>
                  <a:srgbClr val="FF00FF"/>
                </a:solidFill>
                <a:latin typeface="Arial"/>
                <a:cs typeface="Arial"/>
              </a:rPr>
              <a:t>2</a:t>
            </a:r>
            <a:r>
              <a:rPr sz="1800" b="1" spc="22" baseline="23148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½</a:t>
            </a:r>
            <a:r>
              <a:rPr sz="1800" b="1" spc="-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2700" b="1" u="heavy" baseline="3703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u="heavy" spc="-427" baseline="3703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u="heavy" baseline="37037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2700" b="1" u="heavy" spc="-7" baseline="3703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u="heavy" baseline="37037" dirty="0">
                <a:solidFill>
                  <a:srgbClr val="0000FF"/>
                </a:solidFill>
                <a:latin typeface="Arial"/>
                <a:cs typeface="Arial"/>
              </a:rPr>
              <a:t>q r </a:t>
            </a:r>
            <a:r>
              <a:rPr sz="2700" b="1" u="heavy" spc="60" baseline="3703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spc="-382" baseline="37037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spc="-7" baseline="-3086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sz="1800" b="1" baseline="1851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18518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0138" y="1518085"/>
            <a:ext cx="19056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88464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m	m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4538" y="1213285"/>
            <a:ext cx="1518285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4659">
              <a:lnSpc>
                <a:spcPts val="1680"/>
              </a:lnSpc>
              <a:tabLst>
                <a:tab pos="1504950" algn="l"/>
              </a:tabLst>
            </a:pPr>
            <a:r>
              <a:rPr sz="1800" b="1" u="heavy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u="heavy" spc="-28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u="heavy" dirty="0">
                <a:solidFill>
                  <a:srgbClr val="0000FF"/>
                </a:solidFill>
                <a:latin typeface="Arial"/>
                <a:cs typeface="Arial"/>
              </a:rPr>
              <a:t>B </a:t>
            </a:r>
            <a:r>
              <a:rPr sz="1800" b="1" u="heavy" spc="1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u="heavy" dirty="0">
                <a:solidFill>
                  <a:srgbClr val="0000FF"/>
                </a:solidFill>
                <a:latin typeface="Arial"/>
                <a:cs typeface="Arial"/>
              </a:rPr>
              <a:t>q </a:t>
            </a:r>
            <a:r>
              <a:rPr sz="1800" b="1" u="heavy" spc="1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u="heavy" dirty="0">
                <a:solidFill>
                  <a:srgbClr val="0000FF"/>
                </a:solidFill>
                <a:latin typeface="Arial"/>
                <a:cs typeface="Arial"/>
              </a:rPr>
              <a:t>r 	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68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½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39" y="1822885"/>
            <a:ext cx="86099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ax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um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K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gy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of</a:t>
            </a:r>
            <a:r>
              <a:rPr sz="1800" b="1" spc="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is</a:t>
            </a:r>
            <a:r>
              <a:rPr sz="1800" b="1" spc="-3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-25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(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adiu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e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’s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4000" y="2133600"/>
            <a:ext cx="2667000" cy="685800"/>
          </a:xfrm>
          <a:custGeom>
            <a:avLst/>
            <a:gdLst/>
            <a:ahLst/>
            <a:cxnLst/>
            <a:rect l="l" t="t" r="r" b="b"/>
            <a:pathLst>
              <a:path w="2667000" h="685800">
                <a:moveTo>
                  <a:pt x="0" y="0"/>
                </a:moveTo>
                <a:lnTo>
                  <a:pt x="0" y="685799"/>
                </a:lnTo>
                <a:lnTo>
                  <a:pt x="2666999" y="685799"/>
                </a:lnTo>
                <a:lnTo>
                  <a:pt x="2666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98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0" y="2133600"/>
            <a:ext cx="2667000" cy="685800"/>
          </a:xfrm>
          <a:custGeom>
            <a:avLst/>
            <a:gdLst/>
            <a:ahLst/>
            <a:cxnLst/>
            <a:rect l="l" t="t" r="r" b="b"/>
            <a:pathLst>
              <a:path w="2667000" h="685800">
                <a:moveTo>
                  <a:pt x="0" y="0"/>
                </a:moveTo>
                <a:lnTo>
                  <a:pt x="0" y="685799"/>
                </a:lnTo>
                <a:lnTo>
                  <a:pt x="2666999" y="685799"/>
                </a:lnTo>
                <a:lnTo>
                  <a:pt x="26669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25146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524000" y="2133600"/>
            <a:ext cx="2667000" cy="685800"/>
          </a:xfrm>
          <a:prstGeom prst="rect">
            <a:avLst/>
          </a:prstGeom>
          <a:ln w="28574">
            <a:solidFill>
              <a:srgbClr val="007F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00835">
              <a:lnSpc>
                <a:spcPts val="1930"/>
              </a:lnSpc>
            </a:pPr>
            <a:r>
              <a:rPr sz="2700" b="1" spc="-15" baseline="-15432" dirty="0">
                <a:solidFill>
                  <a:srgbClr val="9900FF"/>
                </a:solidFill>
                <a:latin typeface="Arial"/>
                <a:cs typeface="Arial"/>
              </a:rPr>
              <a:t>B</a:t>
            </a:r>
            <a:r>
              <a:rPr sz="1200" b="1" dirty="0">
                <a:solidFill>
                  <a:srgbClr val="9900FF"/>
                </a:solidFill>
                <a:latin typeface="Arial"/>
                <a:cs typeface="Arial"/>
              </a:rPr>
              <a:t>2 </a:t>
            </a:r>
            <a:r>
              <a:rPr sz="1200" b="1" spc="-16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700" b="1" spc="-15" baseline="-15432" dirty="0">
                <a:solidFill>
                  <a:srgbClr val="9900FF"/>
                </a:solidFill>
                <a:latin typeface="Arial"/>
                <a:cs typeface="Arial"/>
              </a:rPr>
              <a:t>q</a:t>
            </a:r>
            <a:r>
              <a:rPr sz="1200" b="1" dirty="0">
                <a:solidFill>
                  <a:srgbClr val="9900FF"/>
                </a:solidFill>
                <a:latin typeface="Arial"/>
                <a:cs typeface="Arial"/>
              </a:rPr>
              <a:t>2 </a:t>
            </a:r>
            <a:r>
              <a:rPr sz="1200" b="1" spc="-16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2700" b="1" spc="-30" baseline="-15432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00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153035">
              <a:lnSpc>
                <a:spcPts val="1930"/>
              </a:lnSpc>
              <a:tabLst>
                <a:tab pos="1829435" algn="l"/>
              </a:tabLst>
            </a:pP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K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22" baseline="-23148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-15" baseline="-23148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baseline="-23148" dirty="0">
                <a:solidFill>
                  <a:srgbClr val="9900FF"/>
                </a:solidFill>
                <a:latin typeface="Arial"/>
                <a:cs typeface="Arial"/>
              </a:rPr>
              <a:t>x </a:t>
            </a:r>
            <a:r>
              <a:rPr sz="1800" b="1" spc="209" baseline="-23148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½	</a:t>
            </a:r>
            <a:r>
              <a:rPr sz="2700" b="1" baseline="-37037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endParaRPr sz="2700" baseline="-37037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2965884"/>
            <a:ext cx="7496175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ress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ions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per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iod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spc="-20" dirty="0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lo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en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only</a:t>
            </a:r>
            <a:r>
              <a:rPr sz="1800" b="1" spc="-4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 m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rema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ins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spc="10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(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rea</a:t>
            </a:r>
            <a:r>
              <a:rPr sz="1800" b="1" spc="10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.)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7537" y="3714168"/>
            <a:ext cx="42608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84333" y="3499284"/>
            <a:ext cx="3130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sz="1800" b="1" baseline="-23148" dirty="0">
                <a:solidFill>
                  <a:srgbClr val="FF0065"/>
                </a:solidFill>
                <a:latin typeface="Arial"/>
                <a:cs typeface="Arial"/>
              </a:rPr>
              <a:t>0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14945" y="3954222"/>
            <a:ext cx="145161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[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–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FF0065"/>
                </a:solidFill>
                <a:latin typeface="Arial"/>
                <a:cs typeface="Arial"/>
              </a:rPr>
              <a:t>(</a:t>
            </a:r>
            <a:r>
              <a:rPr sz="1800" b="1" spc="-45" dirty="0">
                <a:solidFill>
                  <a:srgbClr val="FF0065"/>
                </a:solidFill>
                <a:latin typeface="Arial"/>
                <a:cs typeface="Arial"/>
              </a:rPr>
              <a:t>v</a:t>
            </a:r>
            <a:r>
              <a:rPr sz="1800" b="1" baseline="23148" dirty="0">
                <a:solidFill>
                  <a:srgbClr val="FF0065"/>
                </a:solidFill>
                <a:latin typeface="Arial"/>
                <a:cs typeface="Arial"/>
              </a:rPr>
              <a:t>2 </a:t>
            </a:r>
            <a:r>
              <a:rPr sz="1800" b="1" spc="-240" baseline="23148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/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sz="1800" b="1" baseline="23148" dirty="0">
                <a:solidFill>
                  <a:srgbClr val="FF0065"/>
                </a:solidFill>
                <a:latin typeface="Arial"/>
                <a:cs typeface="Arial"/>
              </a:rPr>
              <a:t>2</a:t>
            </a: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)]</a:t>
            </a:r>
            <a:r>
              <a:rPr sz="1800" b="1" baseline="23148" dirty="0">
                <a:solidFill>
                  <a:srgbClr val="FF0065"/>
                </a:solidFill>
                <a:latin typeface="Arial"/>
                <a:cs typeface="Arial"/>
              </a:rPr>
              <a:t>½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248400" y="3796283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199" y="0"/>
                </a:lnTo>
              </a:path>
            </a:pathLst>
          </a:custGeom>
          <a:ln w="19049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93138" y="4288716"/>
            <a:ext cx="8268334" cy="2592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If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is</a:t>
            </a:r>
            <a:r>
              <a:rPr sz="1800" b="1" spc="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sa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mas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(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co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)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res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he 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y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lo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–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y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lo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on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93980">
              <a:lnSpc>
                <a:spcPct val="100299"/>
              </a:lnSpc>
              <a:spcBef>
                <a:spcPts val="1070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2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is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ion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mas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par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(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f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)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sz="1800" b="1" spc="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cyc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lo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onous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–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spc="-20" dirty="0">
                <a:solidFill>
                  <a:srgbClr val="007F00"/>
                </a:solidFill>
                <a:latin typeface="Arial"/>
                <a:cs typeface="Arial"/>
              </a:rPr>
              <a:t>y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lo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245745">
              <a:lnSpc>
                <a:spcPct val="100000"/>
              </a:lnSpc>
              <a:spcBef>
                <a:spcPts val="740"/>
              </a:spcBef>
            </a:pP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600" b="1" spc="-1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600" b="1" spc="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600" b="1" spc="-3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ca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se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acc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ne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pa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icles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ca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acc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le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becaus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ai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spee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30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er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ick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du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thei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ig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g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has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3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it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a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te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ati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16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600" b="1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ge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lo</a:t>
            </a:r>
            <a:r>
              <a:rPr sz="1600" b="1" spc="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30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ithi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6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FF0000"/>
                </a:solidFill>
                <a:latin typeface="Arial"/>
                <a:cs typeface="Arial"/>
              </a:rPr>
              <a:t>dees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139" y="3575484"/>
            <a:ext cx="4141470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ut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007F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spc="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v</a:t>
            </a:r>
            <a:r>
              <a:rPr sz="1800" b="1" spc="-4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ding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in’s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Rela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007F00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spc="10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ple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A</a:t>
            </a:r>
            <a:r>
              <a:rPr spc="5" dirty="0"/>
              <a:t>m</a:t>
            </a:r>
            <a:r>
              <a:rPr spc="-10" dirty="0"/>
              <a:t>p</a:t>
            </a:r>
            <a:r>
              <a:rPr dirty="0"/>
              <a:t>ere’s </a:t>
            </a:r>
            <a:r>
              <a:rPr spc="-10" dirty="0"/>
              <a:t>C</a:t>
            </a:r>
            <a:r>
              <a:rPr dirty="0"/>
              <a:t>irc</a:t>
            </a:r>
            <a:r>
              <a:rPr spc="-10" dirty="0"/>
              <a:t>u</a:t>
            </a:r>
            <a:r>
              <a:rPr dirty="0"/>
              <a:t>ital </a:t>
            </a:r>
            <a:r>
              <a:rPr spc="-10" dirty="0"/>
              <a:t>L</a:t>
            </a:r>
            <a:r>
              <a:rPr dirty="0"/>
              <a:t>a</a:t>
            </a:r>
            <a:r>
              <a:rPr spc="-10" dirty="0"/>
              <a:t>w</a:t>
            </a:r>
            <a:r>
              <a:rPr dirty="0"/>
              <a:t>:</a:t>
            </a:r>
          </a:p>
          <a:p>
            <a:pPr marL="12700" marR="5080" indent="-635">
              <a:lnSpc>
                <a:spcPct val="94400"/>
              </a:lnSpc>
              <a:spcBef>
                <a:spcPts val="655"/>
              </a:spcBef>
            </a:pPr>
            <a:r>
              <a:rPr sz="1800" dirty="0">
                <a:solidFill>
                  <a:srgbClr val="0099FF"/>
                </a:solidFill>
              </a:rPr>
              <a:t>The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dirty="0">
                <a:solidFill>
                  <a:srgbClr val="0099FF"/>
                </a:solidFill>
              </a:rPr>
              <a:t>l</a:t>
            </a:r>
            <a:r>
              <a:rPr sz="1800" spc="-10" dirty="0">
                <a:solidFill>
                  <a:srgbClr val="0099FF"/>
                </a:solidFill>
              </a:rPr>
              <a:t>i</a:t>
            </a:r>
            <a:r>
              <a:rPr sz="1800" dirty="0">
                <a:solidFill>
                  <a:srgbClr val="0099FF"/>
                </a:solidFill>
              </a:rPr>
              <a:t>ne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dirty="0">
                <a:solidFill>
                  <a:srgbClr val="0099FF"/>
                </a:solidFill>
              </a:rPr>
              <a:t>in</a:t>
            </a:r>
            <a:r>
              <a:rPr sz="1800" spc="-5" dirty="0">
                <a:solidFill>
                  <a:srgbClr val="0099FF"/>
                </a:solidFill>
              </a:rPr>
              <a:t>t</a:t>
            </a:r>
            <a:r>
              <a:rPr sz="1800" spc="-10" dirty="0">
                <a:solidFill>
                  <a:srgbClr val="0099FF"/>
                </a:solidFill>
              </a:rPr>
              <a:t>egra</a:t>
            </a:r>
            <a:r>
              <a:rPr sz="1800" dirty="0">
                <a:solidFill>
                  <a:srgbClr val="0099FF"/>
                </a:solidFill>
              </a:rPr>
              <a:t>l</a:t>
            </a:r>
            <a:r>
              <a:rPr sz="1800" spc="100" dirty="0">
                <a:solidFill>
                  <a:srgbClr val="0099FF"/>
                </a:solidFill>
              </a:rPr>
              <a:t> </a:t>
            </a:r>
            <a:r>
              <a:rPr sz="4200" b="0" baseline="-992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b="0" spc="555" baseline="-99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0000"/>
                </a:solidFill>
              </a:rPr>
              <a:t>B</a:t>
            </a:r>
            <a:r>
              <a:rPr sz="1800" spc="-15" dirty="0">
                <a:solidFill>
                  <a:srgbClr val="FF0000"/>
                </a:solidFill>
              </a:rPr>
              <a:t> </a:t>
            </a:r>
            <a:r>
              <a:rPr sz="1800" dirty="0">
                <a:solidFill>
                  <a:srgbClr val="FF0000"/>
                </a:solidFill>
              </a:rPr>
              <a:t>.</a:t>
            </a:r>
            <a:r>
              <a:rPr sz="1800" spc="5" dirty="0">
                <a:solidFill>
                  <a:srgbClr val="FF0000"/>
                </a:solidFill>
              </a:rPr>
              <a:t> </a:t>
            </a:r>
            <a:r>
              <a:rPr sz="1800" spc="-10" dirty="0">
                <a:solidFill>
                  <a:srgbClr val="FF0000"/>
                </a:solidFill>
              </a:rPr>
              <a:t>d</a:t>
            </a:r>
            <a:r>
              <a:rPr sz="1800" dirty="0">
                <a:solidFill>
                  <a:srgbClr val="FF0000"/>
                </a:solidFill>
              </a:rPr>
              <a:t>l</a:t>
            </a:r>
            <a:r>
              <a:rPr sz="1800" spc="5" dirty="0">
                <a:solidFill>
                  <a:srgbClr val="FF0000"/>
                </a:solidFill>
              </a:rPr>
              <a:t> </a:t>
            </a:r>
            <a:r>
              <a:rPr sz="1800" spc="-5" dirty="0">
                <a:solidFill>
                  <a:srgbClr val="0099FF"/>
                </a:solidFill>
              </a:rPr>
              <a:t>f</a:t>
            </a:r>
            <a:r>
              <a:rPr sz="1800" dirty="0">
                <a:solidFill>
                  <a:srgbClr val="0099FF"/>
                </a:solidFill>
              </a:rPr>
              <a:t>or</a:t>
            </a:r>
            <a:r>
              <a:rPr sz="1800" spc="-15" dirty="0">
                <a:solidFill>
                  <a:srgbClr val="0099FF"/>
                </a:solidFill>
              </a:rPr>
              <a:t> </a:t>
            </a:r>
            <a:r>
              <a:rPr sz="1800" dirty="0">
                <a:solidFill>
                  <a:srgbClr val="0099FF"/>
                </a:solidFill>
              </a:rPr>
              <a:t>a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spc="-10" dirty="0">
                <a:solidFill>
                  <a:srgbClr val="0099FF"/>
                </a:solidFill>
              </a:rPr>
              <a:t>c</a:t>
            </a:r>
            <a:r>
              <a:rPr sz="1800" dirty="0">
                <a:solidFill>
                  <a:srgbClr val="0099FF"/>
                </a:solidFill>
              </a:rPr>
              <a:t>lo</a:t>
            </a:r>
            <a:r>
              <a:rPr sz="1800" spc="-10" dirty="0">
                <a:solidFill>
                  <a:srgbClr val="0099FF"/>
                </a:solidFill>
              </a:rPr>
              <a:t>se</a:t>
            </a:r>
            <a:r>
              <a:rPr sz="1800" dirty="0">
                <a:solidFill>
                  <a:srgbClr val="0099FF"/>
                </a:solidFill>
              </a:rPr>
              <a:t>d</a:t>
            </a:r>
            <a:r>
              <a:rPr sz="1800" spc="5" dirty="0">
                <a:solidFill>
                  <a:srgbClr val="0099FF"/>
                </a:solidFill>
              </a:rPr>
              <a:t> </a:t>
            </a:r>
            <a:r>
              <a:rPr sz="1800" spc="-10" dirty="0">
                <a:solidFill>
                  <a:srgbClr val="0099FF"/>
                </a:solidFill>
              </a:rPr>
              <a:t>c</a:t>
            </a:r>
            <a:r>
              <a:rPr sz="1800" dirty="0">
                <a:solidFill>
                  <a:srgbClr val="0099FF"/>
                </a:solidFill>
              </a:rPr>
              <a:t>u</a:t>
            </a:r>
            <a:r>
              <a:rPr sz="1800" spc="5" dirty="0">
                <a:solidFill>
                  <a:srgbClr val="0099FF"/>
                </a:solidFill>
              </a:rPr>
              <a:t>r</a:t>
            </a:r>
            <a:r>
              <a:rPr sz="1800" spc="-20" dirty="0">
                <a:solidFill>
                  <a:srgbClr val="0099FF"/>
                </a:solidFill>
              </a:rPr>
              <a:t>v</a:t>
            </a:r>
            <a:r>
              <a:rPr sz="1800" dirty="0">
                <a:solidFill>
                  <a:srgbClr val="0099FF"/>
                </a:solidFill>
              </a:rPr>
              <a:t>e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dirty="0">
                <a:solidFill>
                  <a:srgbClr val="0099FF"/>
                </a:solidFill>
              </a:rPr>
              <a:t>is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spc="-10" dirty="0">
                <a:solidFill>
                  <a:srgbClr val="0099FF"/>
                </a:solidFill>
              </a:rPr>
              <a:t>e</a:t>
            </a:r>
            <a:r>
              <a:rPr sz="1800" dirty="0">
                <a:solidFill>
                  <a:srgbClr val="0099FF"/>
                </a:solidFill>
              </a:rPr>
              <a:t>qu</a:t>
            </a:r>
            <a:r>
              <a:rPr sz="1800" spc="-10" dirty="0">
                <a:solidFill>
                  <a:srgbClr val="0099FF"/>
                </a:solidFill>
              </a:rPr>
              <a:t>a</a:t>
            </a:r>
            <a:r>
              <a:rPr sz="1800" dirty="0">
                <a:solidFill>
                  <a:srgbClr val="0099FF"/>
                </a:solidFill>
              </a:rPr>
              <a:t>l</a:t>
            </a:r>
            <a:r>
              <a:rPr sz="1800" spc="5" dirty="0">
                <a:solidFill>
                  <a:srgbClr val="0099FF"/>
                </a:solidFill>
              </a:rPr>
              <a:t> </a:t>
            </a:r>
            <a:r>
              <a:rPr sz="1800" spc="-5" dirty="0">
                <a:solidFill>
                  <a:srgbClr val="0099FF"/>
                </a:solidFill>
              </a:rPr>
              <a:t>t</a:t>
            </a:r>
            <a:r>
              <a:rPr sz="1800" dirty="0">
                <a:solidFill>
                  <a:srgbClr val="0099FF"/>
                </a:solidFill>
              </a:rPr>
              <a:t>o</a:t>
            </a:r>
            <a:r>
              <a:rPr sz="1800" spc="-10" dirty="0">
                <a:solidFill>
                  <a:srgbClr val="0099FF"/>
                </a:solidFill>
              </a:rPr>
              <a:t> </a:t>
            </a:r>
            <a:r>
              <a:rPr sz="1800" b="0" spc="5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aseline="-23148" dirty="0">
                <a:solidFill>
                  <a:srgbClr val="FF0000"/>
                </a:solidFill>
              </a:rPr>
              <a:t>0 </a:t>
            </a:r>
            <a:r>
              <a:rPr sz="1800" spc="-240" baseline="-23148" dirty="0">
                <a:solidFill>
                  <a:srgbClr val="FF0000"/>
                </a:solidFill>
              </a:rPr>
              <a:t> </a:t>
            </a:r>
            <a:r>
              <a:rPr sz="1800" spc="-5" dirty="0">
                <a:solidFill>
                  <a:srgbClr val="0099FF"/>
                </a:solidFill>
              </a:rPr>
              <a:t>t</a:t>
            </a:r>
            <a:r>
              <a:rPr sz="1800" dirty="0">
                <a:solidFill>
                  <a:srgbClr val="0099FF"/>
                </a:solidFill>
              </a:rPr>
              <a:t>i</a:t>
            </a:r>
            <a:r>
              <a:rPr sz="1800" spc="-10" dirty="0">
                <a:solidFill>
                  <a:srgbClr val="0099FF"/>
                </a:solidFill>
              </a:rPr>
              <a:t>me</a:t>
            </a:r>
            <a:r>
              <a:rPr sz="1800" dirty="0">
                <a:solidFill>
                  <a:srgbClr val="0099FF"/>
                </a:solidFill>
              </a:rPr>
              <a:t>s</a:t>
            </a:r>
            <a:r>
              <a:rPr sz="1800" spc="-5" dirty="0">
                <a:solidFill>
                  <a:srgbClr val="0099FF"/>
                </a:solidFill>
              </a:rPr>
              <a:t> t</a:t>
            </a:r>
            <a:r>
              <a:rPr sz="1800" dirty="0">
                <a:solidFill>
                  <a:srgbClr val="0099FF"/>
                </a:solidFill>
              </a:rPr>
              <a:t>he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dirty="0">
                <a:solidFill>
                  <a:srgbClr val="0099FF"/>
                </a:solidFill>
              </a:rPr>
              <a:t>n</a:t>
            </a:r>
            <a:r>
              <a:rPr sz="1800" spc="-10" dirty="0">
                <a:solidFill>
                  <a:srgbClr val="0099FF"/>
                </a:solidFill>
              </a:rPr>
              <a:t>e</a:t>
            </a:r>
            <a:r>
              <a:rPr sz="1800" dirty="0">
                <a:solidFill>
                  <a:srgbClr val="0099FF"/>
                </a:solidFill>
              </a:rPr>
              <a:t>t </a:t>
            </a:r>
            <a:r>
              <a:rPr sz="1800" spc="-10" dirty="0">
                <a:solidFill>
                  <a:srgbClr val="0099FF"/>
                </a:solidFill>
              </a:rPr>
              <a:t>c</a:t>
            </a:r>
            <a:r>
              <a:rPr sz="1800" dirty="0">
                <a:solidFill>
                  <a:srgbClr val="0099FF"/>
                </a:solidFill>
              </a:rPr>
              <a:t>u</a:t>
            </a:r>
            <a:r>
              <a:rPr sz="1800" spc="-10" dirty="0">
                <a:solidFill>
                  <a:srgbClr val="0099FF"/>
                </a:solidFill>
              </a:rPr>
              <a:t>rre</a:t>
            </a:r>
            <a:r>
              <a:rPr sz="1800" dirty="0">
                <a:solidFill>
                  <a:srgbClr val="0099FF"/>
                </a:solidFill>
              </a:rPr>
              <a:t>nt </a:t>
            </a:r>
            <a:r>
              <a:rPr sz="1800" dirty="0">
                <a:solidFill>
                  <a:srgbClr val="FF0000"/>
                </a:solidFill>
              </a:rPr>
              <a:t>I</a:t>
            </a:r>
            <a:r>
              <a:rPr sz="1800" spc="5" dirty="0">
                <a:solidFill>
                  <a:srgbClr val="FF0000"/>
                </a:solidFill>
              </a:rPr>
              <a:t> </a:t>
            </a:r>
            <a:r>
              <a:rPr sz="1800" spc="-5" dirty="0">
                <a:solidFill>
                  <a:srgbClr val="0099FF"/>
                </a:solidFill>
              </a:rPr>
              <a:t>t</a:t>
            </a:r>
            <a:r>
              <a:rPr sz="1800" dirty="0">
                <a:solidFill>
                  <a:srgbClr val="0099FF"/>
                </a:solidFill>
              </a:rPr>
              <a:t>h</a:t>
            </a:r>
            <a:r>
              <a:rPr sz="1800" spc="-10" dirty="0">
                <a:solidFill>
                  <a:srgbClr val="0099FF"/>
                </a:solidFill>
              </a:rPr>
              <a:t>rea</a:t>
            </a:r>
            <a:r>
              <a:rPr sz="1800" dirty="0">
                <a:solidFill>
                  <a:srgbClr val="0099FF"/>
                </a:solidFill>
              </a:rPr>
              <a:t>ding</a:t>
            </a:r>
            <a:r>
              <a:rPr sz="1800" spc="-10" dirty="0">
                <a:solidFill>
                  <a:srgbClr val="0099FF"/>
                </a:solidFill>
              </a:rPr>
              <a:t> </a:t>
            </a:r>
            <a:r>
              <a:rPr sz="1800" spc="-5" dirty="0">
                <a:solidFill>
                  <a:srgbClr val="0099FF"/>
                </a:solidFill>
              </a:rPr>
              <a:t>t</a:t>
            </a:r>
            <a:r>
              <a:rPr sz="1800" dirty="0">
                <a:solidFill>
                  <a:srgbClr val="0099FF"/>
                </a:solidFill>
              </a:rPr>
              <a:t>h</a:t>
            </a:r>
            <a:r>
              <a:rPr sz="1800" spc="-10" dirty="0">
                <a:solidFill>
                  <a:srgbClr val="0099FF"/>
                </a:solidFill>
              </a:rPr>
              <a:t>r</a:t>
            </a:r>
            <a:r>
              <a:rPr sz="1800" dirty="0">
                <a:solidFill>
                  <a:srgbClr val="0099FF"/>
                </a:solidFill>
              </a:rPr>
              <a:t>o</a:t>
            </a:r>
            <a:r>
              <a:rPr sz="1800" spc="-10" dirty="0">
                <a:solidFill>
                  <a:srgbClr val="0099FF"/>
                </a:solidFill>
              </a:rPr>
              <a:t>u</a:t>
            </a:r>
            <a:r>
              <a:rPr sz="1800" dirty="0">
                <a:solidFill>
                  <a:srgbClr val="0099FF"/>
                </a:solidFill>
              </a:rPr>
              <a:t>gh</a:t>
            </a:r>
            <a:r>
              <a:rPr sz="1800" spc="5" dirty="0">
                <a:solidFill>
                  <a:srgbClr val="0099FF"/>
                </a:solidFill>
              </a:rPr>
              <a:t> </a:t>
            </a:r>
            <a:r>
              <a:rPr sz="1800" spc="-15" dirty="0">
                <a:solidFill>
                  <a:srgbClr val="0099FF"/>
                </a:solidFill>
              </a:rPr>
              <a:t>t</a:t>
            </a:r>
            <a:r>
              <a:rPr sz="1800" dirty="0">
                <a:solidFill>
                  <a:srgbClr val="0099FF"/>
                </a:solidFill>
              </a:rPr>
              <a:t>he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spc="-10" dirty="0">
                <a:solidFill>
                  <a:srgbClr val="0099FF"/>
                </a:solidFill>
              </a:rPr>
              <a:t>are</a:t>
            </a:r>
            <a:r>
              <a:rPr sz="1800" dirty="0">
                <a:solidFill>
                  <a:srgbClr val="0099FF"/>
                </a:solidFill>
              </a:rPr>
              <a:t>a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dirty="0">
                <a:solidFill>
                  <a:srgbClr val="0099FF"/>
                </a:solidFill>
              </a:rPr>
              <a:t>bou</a:t>
            </a:r>
            <a:r>
              <a:rPr sz="1800" spc="-10" dirty="0">
                <a:solidFill>
                  <a:srgbClr val="0099FF"/>
                </a:solidFill>
              </a:rPr>
              <a:t>n</a:t>
            </a:r>
            <a:r>
              <a:rPr sz="1800" dirty="0">
                <a:solidFill>
                  <a:srgbClr val="0099FF"/>
                </a:solidFill>
              </a:rPr>
              <a:t>d</a:t>
            </a:r>
            <a:r>
              <a:rPr sz="1800" spc="-10" dirty="0">
                <a:solidFill>
                  <a:srgbClr val="0099FF"/>
                </a:solidFill>
              </a:rPr>
              <a:t>e</a:t>
            </a:r>
            <a:r>
              <a:rPr sz="1800" dirty="0">
                <a:solidFill>
                  <a:srgbClr val="0099FF"/>
                </a:solidFill>
              </a:rPr>
              <a:t>d</a:t>
            </a:r>
            <a:r>
              <a:rPr sz="1800" spc="5" dirty="0">
                <a:solidFill>
                  <a:srgbClr val="0099FF"/>
                </a:solidFill>
              </a:rPr>
              <a:t> </a:t>
            </a:r>
            <a:r>
              <a:rPr sz="1800" dirty="0">
                <a:solidFill>
                  <a:srgbClr val="0099FF"/>
                </a:solidFill>
              </a:rPr>
              <a:t>by</a:t>
            </a:r>
            <a:r>
              <a:rPr sz="1800" spc="-15" dirty="0">
                <a:solidFill>
                  <a:srgbClr val="0099FF"/>
                </a:solidFill>
              </a:rPr>
              <a:t> </a:t>
            </a:r>
            <a:r>
              <a:rPr sz="1800" spc="-5" dirty="0">
                <a:solidFill>
                  <a:srgbClr val="0099FF"/>
                </a:solidFill>
              </a:rPr>
              <a:t>t</a:t>
            </a:r>
            <a:r>
              <a:rPr sz="1800" dirty="0">
                <a:solidFill>
                  <a:srgbClr val="0099FF"/>
                </a:solidFill>
              </a:rPr>
              <a:t>he</a:t>
            </a:r>
            <a:r>
              <a:rPr sz="1800" spc="-5" dirty="0">
                <a:solidFill>
                  <a:srgbClr val="0099FF"/>
                </a:solidFill>
              </a:rPr>
              <a:t> </a:t>
            </a:r>
            <a:r>
              <a:rPr sz="1800" spc="-10" dirty="0">
                <a:solidFill>
                  <a:srgbClr val="0099FF"/>
                </a:solidFill>
              </a:rPr>
              <a:t>c</a:t>
            </a:r>
            <a:r>
              <a:rPr sz="1800" dirty="0">
                <a:solidFill>
                  <a:srgbClr val="0099FF"/>
                </a:solidFill>
              </a:rPr>
              <a:t>u</a:t>
            </a:r>
            <a:r>
              <a:rPr sz="1800" spc="15" dirty="0">
                <a:solidFill>
                  <a:srgbClr val="0099FF"/>
                </a:solidFill>
              </a:rPr>
              <a:t>r</a:t>
            </a:r>
            <a:r>
              <a:rPr sz="1800" spc="-35" dirty="0">
                <a:solidFill>
                  <a:srgbClr val="0099FF"/>
                </a:solidFill>
              </a:rPr>
              <a:t>v</a:t>
            </a:r>
            <a:r>
              <a:rPr sz="1800" spc="-10" dirty="0">
                <a:solidFill>
                  <a:srgbClr val="0099FF"/>
                </a:solidFill>
              </a:rPr>
              <a:t>e</a:t>
            </a:r>
            <a:r>
              <a:rPr sz="1800" dirty="0">
                <a:solidFill>
                  <a:srgbClr val="0099FF"/>
                </a:solidFill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91892" y="12954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52800" y="1104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9400" y="1104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7892" y="22098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69339" y="2087670"/>
            <a:ext cx="13500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70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7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5400" y="2033016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76400" y="2033016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67892" y="46482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69339" y="4526069"/>
            <a:ext cx="9563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70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95400" y="447141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76400" y="447141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87092" y="46482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7092" y="51816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059940" y="4526069"/>
            <a:ext cx="1726564" cy="91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>
              <a:lnSpc>
                <a:spcPct val="100000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70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700" b="1" baseline="-3086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2700" b="1" spc="367" baseline="-308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4200" baseline="-992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375" baseline="-99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11092" y="51816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5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12538" y="5059469"/>
            <a:ext cx="4184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6944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89" baseline="-694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59947" y="5709083"/>
            <a:ext cx="11214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432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	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(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10206" y="5709083"/>
            <a:ext cx="212979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( </a:t>
            </a:r>
            <a:r>
              <a:rPr sz="1800" spc="65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r>
              <a:rPr sz="18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66800" y="6096000"/>
            <a:ext cx="1752600" cy="533400"/>
          </a:xfrm>
          <a:custGeom>
            <a:avLst/>
            <a:gdLst/>
            <a:ahLst/>
            <a:cxnLst/>
            <a:rect l="l" t="t" r="r" b="b"/>
            <a:pathLst>
              <a:path w="1752600" h="533400">
                <a:moveTo>
                  <a:pt x="0" y="0"/>
                </a:moveTo>
                <a:lnTo>
                  <a:pt x="0" y="533399"/>
                </a:lnTo>
                <a:lnTo>
                  <a:pt x="1752599" y="533399"/>
                </a:lnTo>
                <a:lnTo>
                  <a:pt x="1752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F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66800" y="6096000"/>
            <a:ext cx="1752600" cy="533400"/>
          </a:xfrm>
          <a:custGeom>
            <a:avLst/>
            <a:gdLst/>
            <a:ahLst/>
            <a:cxnLst/>
            <a:rect l="l" t="t" r="r" b="b"/>
            <a:pathLst>
              <a:path w="1752600" h="533400">
                <a:moveTo>
                  <a:pt x="0" y="0"/>
                </a:moveTo>
                <a:lnTo>
                  <a:pt x="0" y="533399"/>
                </a:lnTo>
                <a:lnTo>
                  <a:pt x="1752599" y="533399"/>
                </a:lnTo>
                <a:lnTo>
                  <a:pt x="17525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44092" y="63246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066800" y="6096000"/>
            <a:ext cx="1752600" cy="533400"/>
          </a:xfrm>
          <a:prstGeom prst="rect">
            <a:avLst/>
          </a:prstGeom>
          <a:ln w="28574">
            <a:solidFill>
              <a:srgbClr val="32983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6835">
              <a:lnSpc>
                <a:spcPct val="100000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70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7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71600" y="614781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52600" y="6147815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8767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8767"/>
                </a:lnTo>
                <a:lnTo>
                  <a:pt x="88391" y="48767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8767"/>
                </a:lnTo>
                <a:lnTo>
                  <a:pt x="76199" y="48767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191000" y="38100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571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62200" y="2438400"/>
            <a:ext cx="3733800" cy="1371600"/>
          </a:xfrm>
          <a:custGeom>
            <a:avLst/>
            <a:gdLst/>
            <a:ahLst/>
            <a:cxnLst/>
            <a:rect l="l" t="t" r="r" b="b"/>
            <a:pathLst>
              <a:path w="3733800" h="1371600">
                <a:moveTo>
                  <a:pt x="3733799" y="0"/>
                </a:moveTo>
                <a:lnTo>
                  <a:pt x="932687" y="0"/>
                </a:lnTo>
                <a:lnTo>
                  <a:pt x="0" y="1371599"/>
                </a:lnTo>
                <a:lnTo>
                  <a:pt x="2799587" y="1371599"/>
                </a:lnTo>
                <a:lnTo>
                  <a:pt x="3733799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62200" y="2438400"/>
            <a:ext cx="3733800" cy="1371600"/>
          </a:xfrm>
          <a:custGeom>
            <a:avLst/>
            <a:gdLst/>
            <a:ahLst/>
            <a:cxnLst/>
            <a:rect l="l" t="t" r="r" b="b"/>
            <a:pathLst>
              <a:path w="3733800" h="1371600">
                <a:moveTo>
                  <a:pt x="932687" y="0"/>
                </a:moveTo>
                <a:lnTo>
                  <a:pt x="0" y="1371599"/>
                </a:lnTo>
                <a:lnTo>
                  <a:pt x="2799587" y="1371599"/>
                </a:lnTo>
                <a:lnTo>
                  <a:pt x="3733799" y="0"/>
                </a:lnTo>
                <a:lnTo>
                  <a:pt x="932687" y="0"/>
                </a:lnTo>
                <a:close/>
              </a:path>
            </a:pathLst>
          </a:custGeom>
          <a:ln w="57149">
            <a:solidFill>
              <a:srgbClr val="98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422138" y="1910491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276600" y="2743200"/>
            <a:ext cx="1905000" cy="762000"/>
          </a:xfrm>
          <a:custGeom>
            <a:avLst/>
            <a:gdLst/>
            <a:ahLst/>
            <a:cxnLst/>
            <a:rect l="l" t="t" r="r" b="b"/>
            <a:pathLst>
              <a:path w="1905000" h="762000">
                <a:moveTo>
                  <a:pt x="952499" y="0"/>
                </a:moveTo>
                <a:lnTo>
                  <a:pt x="874416" y="1263"/>
                </a:lnTo>
                <a:lnTo>
                  <a:pt x="798065" y="4989"/>
                </a:lnTo>
                <a:lnTo>
                  <a:pt x="723691" y="11079"/>
                </a:lnTo>
                <a:lnTo>
                  <a:pt x="651540" y="19434"/>
                </a:lnTo>
                <a:lnTo>
                  <a:pt x="581858" y="29956"/>
                </a:lnTo>
                <a:lnTo>
                  <a:pt x="514891" y="42547"/>
                </a:lnTo>
                <a:lnTo>
                  <a:pt x="450883" y="57108"/>
                </a:lnTo>
                <a:lnTo>
                  <a:pt x="390083" y="73542"/>
                </a:lnTo>
                <a:lnTo>
                  <a:pt x="332733" y="91749"/>
                </a:lnTo>
                <a:lnTo>
                  <a:pt x="279082" y="111632"/>
                </a:lnTo>
                <a:lnTo>
                  <a:pt x="229374" y="133093"/>
                </a:lnTo>
                <a:lnTo>
                  <a:pt x="183855" y="156033"/>
                </a:lnTo>
                <a:lnTo>
                  <a:pt x="142771" y="180353"/>
                </a:lnTo>
                <a:lnTo>
                  <a:pt x="106367" y="205956"/>
                </a:lnTo>
                <a:lnTo>
                  <a:pt x="74890" y="232743"/>
                </a:lnTo>
                <a:lnTo>
                  <a:pt x="48585" y="260616"/>
                </a:lnTo>
                <a:lnTo>
                  <a:pt x="12473" y="319226"/>
                </a:lnTo>
                <a:lnTo>
                  <a:pt x="0" y="380999"/>
                </a:lnTo>
                <a:lnTo>
                  <a:pt x="3159" y="412233"/>
                </a:lnTo>
                <a:lnTo>
                  <a:pt x="27697" y="472523"/>
                </a:lnTo>
                <a:lnTo>
                  <a:pt x="74890" y="529256"/>
                </a:lnTo>
                <a:lnTo>
                  <a:pt x="106367" y="556043"/>
                </a:lnTo>
                <a:lnTo>
                  <a:pt x="142771" y="581646"/>
                </a:lnTo>
                <a:lnTo>
                  <a:pt x="183855" y="605966"/>
                </a:lnTo>
                <a:lnTo>
                  <a:pt x="229374" y="628906"/>
                </a:lnTo>
                <a:lnTo>
                  <a:pt x="279082" y="650366"/>
                </a:lnTo>
                <a:lnTo>
                  <a:pt x="332733" y="670250"/>
                </a:lnTo>
                <a:lnTo>
                  <a:pt x="390083" y="688457"/>
                </a:lnTo>
                <a:lnTo>
                  <a:pt x="450883" y="704891"/>
                </a:lnTo>
                <a:lnTo>
                  <a:pt x="514891" y="719452"/>
                </a:lnTo>
                <a:lnTo>
                  <a:pt x="581858" y="732043"/>
                </a:lnTo>
                <a:lnTo>
                  <a:pt x="651540" y="742565"/>
                </a:lnTo>
                <a:lnTo>
                  <a:pt x="723691" y="750920"/>
                </a:lnTo>
                <a:lnTo>
                  <a:pt x="798065" y="757010"/>
                </a:lnTo>
                <a:lnTo>
                  <a:pt x="874416" y="760736"/>
                </a:lnTo>
                <a:lnTo>
                  <a:pt x="952499" y="761999"/>
                </a:lnTo>
                <a:lnTo>
                  <a:pt x="1030583" y="760736"/>
                </a:lnTo>
                <a:lnTo>
                  <a:pt x="1106934" y="757010"/>
                </a:lnTo>
                <a:lnTo>
                  <a:pt x="1181308" y="750920"/>
                </a:lnTo>
                <a:lnTo>
                  <a:pt x="1253459" y="742565"/>
                </a:lnTo>
                <a:lnTo>
                  <a:pt x="1323141" y="732043"/>
                </a:lnTo>
                <a:lnTo>
                  <a:pt x="1390108" y="719452"/>
                </a:lnTo>
                <a:lnTo>
                  <a:pt x="1454115" y="704891"/>
                </a:lnTo>
                <a:lnTo>
                  <a:pt x="1514916" y="688457"/>
                </a:lnTo>
                <a:lnTo>
                  <a:pt x="1572265" y="670250"/>
                </a:lnTo>
                <a:lnTo>
                  <a:pt x="1625917" y="650366"/>
                </a:lnTo>
                <a:lnTo>
                  <a:pt x="1675625" y="628906"/>
                </a:lnTo>
                <a:lnTo>
                  <a:pt x="1721144" y="605966"/>
                </a:lnTo>
                <a:lnTo>
                  <a:pt x="1762228" y="581646"/>
                </a:lnTo>
                <a:lnTo>
                  <a:pt x="1798632" y="556043"/>
                </a:lnTo>
                <a:lnTo>
                  <a:pt x="1830109" y="529256"/>
                </a:lnTo>
                <a:lnTo>
                  <a:pt x="1856414" y="501383"/>
                </a:lnTo>
                <a:lnTo>
                  <a:pt x="1892526" y="442773"/>
                </a:lnTo>
                <a:lnTo>
                  <a:pt x="1904999" y="380999"/>
                </a:lnTo>
                <a:lnTo>
                  <a:pt x="1901840" y="349766"/>
                </a:lnTo>
                <a:lnTo>
                  <a:pt x="1877302" y="289476"/>
                </a:lnTo>
                <a:lnTo>
                  <a:pt x="1830109" y="232743"/>
                </a:lnTo>
                <a:lnTo>
                  <a:pt x="1798632" y="205956"/>
                </a:lnTo>
                <a:lnTo>
                  <a:pt x="1762228" y="180353"/>
                </a:lnTo>
                <a:lnTo>
                  <a:pt x="1721144" y="156033"/>
                </a:lnTo>
                <a:lnTo>
                  <a:pt x="1675625" y="133093"/>
                </a:lnTo>
                <a:lnTo>
                  <a:pt x="1625917" y="111632"/>
                </a:lnTo>
                <a:lnTo>
                  <a:pt x="1572265" y="91749"/>
                </a:lnTo>
                <a:lnTo>
                  <a:pt x="1514916" y="73542"/>
                </a:lnTo>
                <a:lnTo>
                  <a:pt x="1454115" y="57108"/>
                </a:lnTo>
                <a:lnTo>
                  <a:pt x="1390108" y="42547"/>
                </a:lnTo>
                <a:lnTo>
                  <a:pt x="1323141" y="29956"/>
                </a:lnTo>
                <a:lnTo>
                  <a:pt x="1253459" y="19434"/>
                </a:lnTo>
                <a:lnTo>
                  <a:pt x="1181308" y="11079"/>
                </a:lnTo>
                <a:lnTo>
                  <a:pt x="1106934" y="4989"/>
                </a:lnTo>
                <a:lnTo>
                  <a:pt x="1030583" y="1263"/>
                </a:lnTo>
                <a:lnTo>
                  <a:pt x="9524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59935" y="34381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267200" y="26761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505200" y="2895600"/>
            <a:ext cx="1447800" cy="457200"/>
          </a:xfrm>
          <a:custGeom>
            <a:avLst/>
            <a:gdLst/>
            <a:ahLst/>
            <a:cxnLst/>
            <a:rect l="l" t="t" r="r" b="b"/>
            <a:pathLst>
              <a:path w="1447800" h="457200">
                <a:moveTo>
                  <a:pt x="723899" y="0"/>
                </a:moveTo>
                <a:lnTo>
                  <a:pt x="664598" y="756"/>
                </a:lnTo>
                <a:lnTo>
                  <a:pt x="606603" y="2985"/>
                </a:lnTo>
                <a:lnTo>
                  <a:pt x="550104" y="6629"/>
                </a:lnTo>
                <a:lnTo>
                  <a:pt x="495287" y="11631"/>
                </a:lnTo>
                <a:lnTo>
                  <a:pt x="442340" y="17930"/>
                </a:lnTo>
                <a:lnTo>
                  <a:pt x="391451" y="25470"/>
                </a:lnTo>
                <a:lnTo>
                  <a:pt x="342807" y="34192"/>
                </a:lnTo>
                <a:lnTo>
                  <a:pt x="296594" y="44037"/>
                </a:lnTo>
                <a:lnTo>
                  <a:pt x="253002" y="54948"/>
                </a:lnTo>
                <a:lnTo>
                  <a:pt x="212216" y="66865"/>
                </a:lnTo>
                <a:lnTo>
                  <a:pt x="174426" y="79731"/>
                </a:lnTo>
                <a:lnTo>
                  <a:pt x="108578" y="108076"/>
                </a:lnTo>
                <a:lnTo>
                  <a:pt x="56959" y="139517"/>
                </a:lnTo>
                <a:lnTo>
                  <a:pt x="21067" y="173586"/>
                </a:lnTo>
                <a:lnTo>
                  <a:pt x="2403" y="209818"/>
                </a:lnTo>
                <a:lnTo>
                  <a:pt x="0" y="228599"/>
                </a:lnTo>
                <a:lnTo>
                  <a:pt x="2403" y="247381"/>
                </a:lnTo>
                <a:lnTo>
                  <a:pt x="21067" y="283613"/>
                </a:lnTo>
                <a:lnTo>
                  <a:pt x="56959" y="317682"/>
                </a:lnTo>
                <a:lnTo>
                  <a:pt x="108578" y="349123"/>
                </a:lnTo>
                <a:lnTo>
                  <a:pt x="174426" y="377468"/>
                </a:lnTo>
                <a:lnTo>
                  <a:pt x="212216" y="390334"/>
                </a:lnTo>
                <a:lnTo>
                  <a:pt x="253002" y="402251"/>
                </a:lnTo>
                <a:lnTo>
                  <a:pt x="296594" y="413162"/>
                </a:lnTo>
                <a:lnTo>
                  <a:pt x="342807" y="423007"/>
                </a:lnTo>
                <a:lnTo>
                  <a:pt x="391451" y="431729"/>
                </a:lnTo>
                <a:lnTo>
                  <a:pt x="442340" y="439269"/>
                </a:lnTo>
                <a:lnTo>
                  <a:pt x="495287" y="445568"/>
                </a:lnTo>
                <a:lnTo>
                  <a:pt x="550104" y="450570"/>
                </a:lnTo>
                <a:lnTo>
                  <a:pt x="606603" y="454214"/>
                </a:lnTo>
                <a:lnTo>
                  <a:pt x="664598" y="456443"/>
                </a:lnTo>
                <a:lnTo>
                  <a:pt x="723899" y="457199"/>
                </a:lnTo>
                <a:lnTo>
                  <a:pt x="783201" y="456443"/>
                </a:lnTo>
                <a:lnTo>
                  <a:pt x="841196" y="454214"/>
                </a:lnTo>
                <a:lnTo>
                  <a:pt x="897695" y="450570"/>
                </a:lnTo>
                <a:lnTo>
                  <a:pt x="952512" y="445568"/>
                </a:lnTo>
                <a:lnTo>
                  <a:pt x="1005458" y="439269"/>
                </a:lnTo>
                <a:lnTo>
                  <a:pt x="1056348" y="431729"/>
                </a:lnTo>
                <a:lnTo>
                  <a:pt x="1104992" y="423007"/>
                </a:lnTo>
                <a:lnTo>
                  <a:pt x="1151205" y="413162"/>
                </a:lnTo>
                <a:lnTo>
                  <a:pt x="1194797" y="402251"/>
                </a:lnTo>
                <a:lnTo>
                  <a:pt x="1235582" y="390334"/>
                </a:lnTo>
                <a:lnTo>
                  <a:pt x="1273373" y="377468"/>
                </a:lnTo>
                <a:lnTo>
                  <a:pt x="1339221" y="349123"/>
                </a:lnTo>
                <a:lnTo>
                  <a:pt x="1390840" y="317682"/>
                </a:lnTo>
                <a:lnTo>
                  <a:pt x="1426732" y="283613"/>
                </a:lnTo>
                <a:lnTo>
                  <a:pt x="1445396" y="247381"/>
                </a:lnTo>
                <a:lnTo>
                  <a:pt x="1447799" y="228599"/>
                </a:lnTo>
                <a:lnTo>
                  <a:pt x="1445396" y="209818"/>
                </a:lnTo>
                <a:lnTo>
                  <a:pt x="1426732" y="173586"/>
                </a:lnTo>
                <a:lnTo>
                  <a:pt x="1390840" y="139517"/>
                </a:lnTo>
                <a:lnTo>
                  <a:pt x="1339221" y="108076"/>
                </a:lnTo>
                <a:lnTo>
                  <a:pt x="1273373" y="79731"/>
                </a:lnTo>
                <a:lnTo>
                  <a:pt x="1235582" y="66865"/>
                </a:lnTo>
                <a:lnTo>
                  <a:pt x="1194797" y="54948"/>
                </a:lnTo>
                <a:lnTo>
                  <a:pt x="1151205" y="44037"/>
                </a:lnTo>
                <a:lnTo>
                  <a:pt x="1104992" y="34192"/>
                </a:lnTo>
                <a:lnTo>
                  <a:pt x="1056348" y="25470"/>
                </a:lnTo>
                <a:lnTo>
                  <a:pt x="1005458" y="17930"/>
                </a:lnTo>
                <a:lnTo>
                  <a:pt x="952512" y="11631"/>
                </a:lnTo>
                <a:lnTo>
                  <a:pt x="897695" y="6629"/>
                </a:lnTo>
                <a:lnTo>
                  <a:pt x="841196" y="2985"/>
                </a:lnTo>
                <a:lnTo>
                  <a:pt x="783201" y="756"/>
                </a:lnTo>
                <a:lnTo>
                  <a:pt x="7238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59935" y="3285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67200" y="2828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048000" y="2590800"/>
            <a:ext cx="2362200" cy="1066800"/>
          </a:xfrm>
          <a:custGeom>
            <a:avLst/>
            <a:gdLst/>
            <a:ahLst/>
            <a:cxnLst/>
            <a:rect l="l" t="t" r="r" b="b"/>
            <a:pathLst>
              <a:path w="2362200" h="1066800">
                <a:moveTo>
                  <a:pt x="1181099" y="0"/>
                </a:moveTo>
                <a:lnTo>
                  <a:pt x="1084235" y="1771"/>
                </a:lnTo>
                <a:lnTo>
                  <a:pt x="989527" y="6993"/>
                </a:lnTo>
                <a:lnTo>
                  <a:pt x="897278" y="15528"/>
                </a:lnTo>
                <a:lnTo>
                  <a:pt x="807793" y="27236"/>
                </a:lnTo>
                <a:lnTo>
                  <a:pt x="721375" y="41981"/>
                </a:lnTo>
                <a:lnTo>
                  <a:pt x="638330" y="59623"/>
                </a:lnTo>
                <a:lnTo>
                  <a:pt x="558960" y="80024"/>
                </a:lnTo>
                <a:lnTo>
                  <a:pt x="483571" y="103046"/>
                </a:lnTo>
                <a:lnTo>
                  <a:pt x="412465" y="128551"/>
                </a:lnTo>
                <a:lnTo>
                  <a:pt x="345947" y="156400"/>
                </a:lnTo>
                <a:lnTo>
                  <a:pt x="284322" y="186455"/>
                </a:lnTo>
                <a:lnTo>
                  <a:pt x="227892" y="218578"/>
                </a:lnTo>
                <a:lnTo>
                  <a:pt x="176963" y="252630"/>
                </a:lnTo>
                <a:lnTo>
                  <a:pt x="131838" y="288473"/>
                </a:lnTo>
                <a:lnTo>
                  <a:pt x="92821" y="325969"/>
                </a:lnTo>
                <a:lnTo>
                  <a:pt x="60216" y="364979"/>
                </a:lnTo>
                <a:lnTo>
                  <a:pt x="34327" y="405366"/>
                </a:lnTo>
                <a:lnTo>
                  <a:pt x="15459" y="446990"/>
                </a:lnTo>
                <a:lnTo>
                  <a:pt x="3915" y="489714"/>
                </a:lnTo>
                <a:lnTo>
                  <a:pt x="0" y="533399"/>
                </a:lnTo>
                <a:lnTo>
                  <a:pt x="3915" y="577085"/>
                </a:lnTo>
                <a:lnTo>
                  <a:pt x="15459" y="619809"/>
                </a:lnTo>
                <a:lnTo>
                  <a:pt x="34327" y="661433"/>
                </a:lnTo>
                <a:lnTo>
                  <a:pt x="60216" y="701820"/>
                </a:lnTo>
                <a:lnTo>
                  <a:pt x="92821" y="740830"/>
                </a:lnTo>
                <a:lnTo>
                  <a:pt x="131838" y="778326"/>
                </a:lnTo>
                <a:lnTo>
                  <a:pt x="176963" y="814169"/>
                </a:lnTo>
                <a:lnTo>
                  <a:pt x="227892" y="848221"/>
                </a:lnTo>
                <a:lnTo>
                  <a:pt x="284322" y="880344"/>
                </a:lnTo>
                <a:lnTo>
                  <a:pt x="345947" y="910399"/>
                </a:lnTo>
                <a:lnTo>
                  <a:pt x="412465" y="938248"/>
                </a:lnTo>
                <a:lnTo>
                  <a:pt x="483571" y="963753"/>
                </a:lnTo>
                <a:lnTo>
                  <a:pt x="558960" y="986775"/>
                </a:lnTo>
                <a:lnTo>
                  <a:pt x="638330" y="1007176"/>
                </a:lnTo>
                <a:lnTo>
                  <a:pt x="721375" y="1024818"/>
                </a:lnTo>
                <a:lnTo>
                  <a:pt x="807793" y="1039563"/>
                </a:lnTo>
                <a:lnTo>
                  <a:pt x="897278" y="1051271"/>
                </a:lnTo>
                <a:lnTo>
                  <a:pt x="989527" y="1059806"/>
                </a:lnTo>
                <a:lnTo>
                  <a:pt x="1084235" y="1065028"/>
                </a:lnTo>
                <a:lnTo>
                  <a:pt x="1181099" y="1066799"/>
                </a:lnTo>
                <a:lnTo>
                  <a:pt x="1277964" y="1065028"/>
                </a:lnTo>
                <a:lnTo>
                  <a:pt x="1372672" y="1059806"/>
                </a:lnTo>
                <a:lnTo>
                  <a:pt x="1464921" y="1051271"/>
                </a:lnTo>
                <a:lnTo>
                  <a:pt x="1554406" y="1039563"/>
                </a:lnTo>
                <a:lnTo>
                  <a:pt x="1640824" y="1024818"/>
                </a:lnTo>
                <a:lnTo>
                  <a:pt x="1723869" y="1007176"/>
                </a:lnTo>
                <a:lnTo>
                  <a:pt x="1803239" y="986775"/>
                </a:lnTo>
                <a:lnTo>
                  <a:pt x="1878628" y="963753"/>
                </a:lnTo>
                <a:lnTo>
                  <a:pt x="1949734" y="938248"/>
                </a:lnTo>
                <a:lnTo>
                  <a:pt x="2016251" y="910399"/>
                </a:lnTo>
                <a:lnTo>
                  <a:pt x="2077877" y="880344"/>
                </a:lnTo>
                <a:lnTo>
                  <a:pt x="2134307" y="848221"/>
                </a:lnTo>
                <a:lnTo>
                  <a:pt x="2185236" y="814169"/>
                </a:lnTo>
                <a:lnTo>
                  <a:pt x="2230361" y="778326"/>
                </a:lnTo>
                <a:lnTo>
                  <a:pt x="2269378" y="740830"/>
                </a:lnTo>
                <a:lnTo>
                  <a:pt x="2301983" y="701820"/>
                </a:lnTo>
                <a:lnTo>
                  <a:pt x="2327872" y="661433"/>
                </a:lnTo>
                <a:lnTo>
                  <a:pt x="2346740" y="619809"/>
                </a:lnTo>
                <a:lnTo>
                  <a:pt x="2358284" y="577085"/>
                </a:lnTo>
                <a:lnTo>
                  <a:pt x="2362199" y="533399"/>
                </a:lnTo>
                <a:lnTo>
                  <a:pt x="2358284" y="489714"/>
                </a:lnTo>
                <a:lnTo>
                  <a:pt x="2346740" y="446990"/>
                </a:lnTo>
                <a:lnTo>
                  <a:pt x="2327872" y="405366"/>
                </a:lnTo>
                <a:lnTo>
                  <a:pt x="2301983" y="364979"/>
                </a:lnTo>
                <a:lnTo>
                  <a:pt x="2269378" y="325969"/>
                </a:lnTo>
                <a:lnTo>
                  <a:pt x="2230361" y="288473"/>
                </a:lnTo>
                <a:lnTo>
                  <a:pt x="2185236" y="252630"/>
                </a:lnTo>
                <a:lnTo>
                  <a:pt x="2134307" y="218578"/>
                </a:lnTo>
                <a:lnTo>
                  <a:pt x="2077877" y="186455"/>
                </a:lnTo>
                <a:lnTo>
                  <a:pt x="2016251" y="156400"/>
                </a:lnTo>
                <a:lnTo>
                  <a:pt x="1949734" y="128551"/>
                </a:lnTo>
                <a:lnTo>
                  <a:pt x="1878628" y="103046"/>
                </a:lnTo>
                <a:lnTo>
                  <a:pt x="1803239" y="80024"/>
                </a:lnTo>
                <a:lnTo>
                  <a:pt x="1723869" y="59623"/>
                </a:lnTo>
                <a:lnTo>
                  <a:pt x="1640824" y="41981"/>
                </a:lnTo>
                <a:lnTo>
                  <a:pt x="1554406" y="27236"/>
                </a:lnTo>
                <a:lnTo>
                  <a:pt x="1464921" y="15528"/>
                </a:lnTo>
                <a:lnTo>
                  <a:pt x="1372672" y="6993"/>
                </a:lnTo>
                <a:lnTo>
                  <a:pt x="1277964" y="1771"/>
                </a:lnTo>
                <a:lnTo>
                  <a:pt x="11810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444741" y="2737285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059935" y="3590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267200" y="2523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86400" y="2628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62607" y="1905000"/>
            <a:ext cx="257175" cy="1219200"/>
          </a:xfrm>
          <a:custGeom>
            <a:avLst/>
            <a:gdLst/>
            <a:ahLst/>
            <a:cxnLst/>
            <a:rect l="l" t="t" r="r" b="b"/>
            <a:pathLst>
              <a:path w="257175" h="1219200">
                <a:moveTo>
                  <a:pt x="256946" y="226004"/>
                </a:moveTo>
                <a:lnTo>
                  <a:pt x="253360" y="214883"/>
                </a:lnTo>
                <a:lnTo>
                  <a:pt x="128392" y="0"/>
                </a:lnTo>
                <a:lnTo>
                  <a:pt x="3424" y="214883"/>
                </a:lnTo>
                <a:lnTo>
                  <a:pt x="2349" y="216805"/>
                </a:lnTo>
                <a:lnTo>
                  <a:pt x="0" y="226627"/>
                </a:lnTo>
                <a:lnTo>
                  <a:pt x="2277" y="237176"/>
                </a:lnTo>
                <a:lnTo>
                  <a:pt x="9601" y="247357"/>
                </a:lnTo>
                <a:lnTo>
                  <a:pt x="22394" y="256075"/>
                </a:lnTo>
                <a:lnTo>
                  <a:pt x="34066" y="256025"/>
                </a:lnTo>
                <a:lnTo>
                  <a:pt x="44918" y="251321"/>
                </a:lnTo>
                <a:lnTo>
                  <a:pt x="53716" y="242315"/>
                </a:lnTo>
                <a:lnTo>
                  <a:pt x="99436" y="163536"/>
                </a:lnTo>
                <a:lnTo>
                  <a:pt x="99436" y="56387"/>
                </a:lnTo>
                <a:lnTo>
                  <a:pt x="157348" y="56387"/>
                </a:lnTo>
                <a:lnTo>
                  <a:pt x="157348" y="163049"/>
                </a:lnTo>
                <a:lnTo>
                  <a:pt x="205422" y="245446"/>
                </a:lnTo>
                <a:lnTo>
                  <a:pt x="213653" y="252209"/>
                </a:lnTo>
                <a:lnTo>
                  <a:pt x="223869" y="255297"/>
                </a:lnTo>
                <a:lnTo>
                  <a:pt x="235750" y="254137"/>
                </a:lnTo>
                <a:lnTo>
                  <a:pt x="248976" y="248155"/>
                </a:lnTo>
                <a:lnTo>
                  <a:pt x="255357" y="237797"/>
                </a:lnTo>
                <a:lnTo>
                  <a:pt x="256946" y="226004"/>
                </a:lnTo>
                <a:close/>
              </a:path>
              <a:path w="257175" h="1219200">
                <a:moveTo>
                  <a:pt x="157348" y="163049"/>
                </a:moveTo>
                <a:lnTo>
                  <a:pt x="157348" y="56387"/>
                </a:lnTo>
                <a:lnTo>
                  <a:pt x="99436" y="56387"/>
                </a:lnTo>
                <a:lnTo>
                  <a:pt x="99436" y="163536"/>
                </a:lnTo>
                <a:lnTo>
                  <a:pt x="104008" y="155659"/>
                </a:lnTo>
                <a:lnTo>
                  <a:pt x="104008" y="71627"/>
                </a:lnTo>
                <a:lnTo>
                  <a:pt x="152776" y="71627"/>
                </a:lnTo>
                <a:lnTo>
                  <a:pt x="152776" y="155213"/>
                </a:lnTo>
                <a:lnTo>
                  <a:pt x="157348" y="163049"/>
                </a:lnTo>
                <a:close/>
              </a:path>
              <a:path w="257175" h="1219200">
                <a:moveTo>
                  <a:pt x="157348" y="1219199"/>
                </a:moveTo>
                <a:lnTo>
                  <a:pt x="157348" y="163049"/>
                </a:lnTo>
                <a:lnTo>
                  <a:pt x="128457" y="113531"/>
                </a:lnTo>
                <a:lnTo>
                  <a:pt x="99436" y="163536"/>
                </a:lnTo>
                <a:lnTo>
                  <a:pt x="99436" y="1219199"/>
                </a:lnTo>
                <a:lnTo>
                  <a:pt x="157348" y="1219199"/>
                </a:lnTo>
                <a:close/>
              </a:path>
              <a:path w="257175" h="1219200">
                <a:moveTo>
                  <a:pt x="152776" y="71627"/>
                </a:moveTo>
                <a:lnTo>
                  <a:pt x="104008" y="71627"/>
                </a:lnTo>
                <a:lnTo>
                  <a:pt x="128457" y="113531"/>
                </a:lnTo>
                <a:lnTo>
                  <a:pt x="152776" y="71627"/>
                </a:lnTo>
                <a:close/>
              </a:path>
              <a:path w="257175" h="1219200">
                <a:moveTo>
                  <a:pt x="128457" y="113531"/>
                </a:moveTo>
                <a:lnTo>
                  <a:pt x="104008" y="71627"/>
                </a:lnTo>
                <a:lnTo>
                  <a:pt x="104008" y="155659"/>
                </a:lnTo>
                <a:lnTo>
                  <a:pt x="128457" y="113531"/>
                </a:lnTo>
                <a:close/>
              </a:path>
              <a:path w="257175" h="1219200">
                <a:moveTo>
                  <a:pt x="152776" y="155213"/>
                </a:moveTo>
                <a:lnTo>
                  <a:pt x="152776" y="71627"/>
                </a:lnTo>
                <a:lnTo>
                  <a:pt x="128457" y="113531"/>
                </a:lnTo>
                <a:lnTo>
                  <a:pt x="152776" y="155213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10400" y="2286000"/>
            <a:ext cx="1600200" cy="1600200"/>
          </a:xfrm>
          <a:custGeom>
            <a:avLst/>
            <a:gdLst/>
            <a:ahLst/>
            <a:cxnLst/>
            <a:rect l="l" t="t" r="r" b="b"/>
            <a:pathLst>
              <a:path w="1600200" h="1600200">
                <a:moveTo>
                  <a:pt x="800099" y="0"/>
                </a:moveTo>
                <a:lnTo>
                  <a:pt x="734468" y="2651"/>
                </a:lnTo>
                <a:lnTo>
                  <a:pt x="670300" y="10469"/>
                </a:lnTo>
                <a:lnTo>
                  <a:pt x="607801" y="23248"/>
                </a:lnTo>
                <a:lnTo>
                  <a:pt x="547176" y="40782"/>
                </a:lnTo>
                <a:lnTo>
                  <a:pt x="488632" y="62864"/>
                </a:lnTo>
                <a:lnTo>
                  <a:pt x="432374" y="89291"/>
                </a:lnTo>
                <a:lnTo>
                  <a:pt x="378607" y="119854"/>
                </a:lnTo>
                <a:lnTo>
                  <a:pt x="327538" y="154350"/>
                </a:lnTo>
                <a:lnTo>
                  <a:pt x="279372" y="192572"/>
                </a:lnTo>
                <a:lnTo>
                  <a:pt x="234314" y="234314"/>
                </a:lnTo>
                <a:lnTo>
                  <a:pt x="192572" y="279372"/>
                </a:lnTo>
                <a:lnTo>
                  <a:pt x="154350" y="327538"/>
                </a:lnTo>
                <a:lnTo>
                  <a:pt x="119854" y="378607"/>
                </a:lnTo>
                <a:lnTo>
                  <a:pt x="89291" y="432374"/>
                </a:lnTo>
                <a:lnTo>
                  <a:pt x="62864" y="488632"/>
                </a:lnTo>
                <a:lnTo>
                  <a:pt x="40782" y="547176"/>
                </a:lnTo>
                <a:lnTo>
                  <a:pt x="23248" y="607801"/>
                </a:lnTo>
                <a:lnTo>
                  <a:pt x="10469" y="670300"/>
                </a:lnTo>
                <a:lnTo>
                  <a:pt x="2651" y="734468"/>
                </a:lnTo>
                <a:lnTo>
                  <a:pt x="0" y="800099"/>
                </a:lnTo>
                <a:lnTo>
                  <a:pt x="2651" y="865731"/>
                </a:lnTo>
                <a:lnTo>
                  <a:pt x="10469" y="929899"/>
                </a:lnTo>
                <a:lnTo>
                  <a:pt x="23248" y="992398"/>
                </a:lnTo>
                <a:lnTo>
                  <a:pt x="40782" y="1053023"/>
                </a:lnTo>
                <a:lnTo>
                  <a:pt x="62864" y="1111567"/>
                </a:lnTo>
                <a:lnTo>
                  <a:pt x="89291" y="1167825"/>
                </a:lnTo>
                <a:lnTo>
                  <a:pt x="119854" y="1221592"/>
                </a:lnTo>
                <a:lnTo>
                  <a:pt x="154350" y="1272661"/>
                </a:lnTo>
                <a:lnTo>
                  <a:pt x="192572" y="1320827"/>
                </a:lnTo>
                <a:lnTo>
                  <a:pt x="234314" y="1365884"/>
                </a:lnTo>
                <a:lnTo>
                  <a:pt x="279372" y="1407627"/>
                </a:lnTo>
                <a:lnTo>
                  <a:pt x="327538" y="1445849"/>
                </a:lnTo>
                <a:lnTo>
                  <a:pt x="378607" y="1480344"/>
                </a:lnTo>
                <a:lnTo>
                  <a:pt x="432374" y="1510908"/>
                </a:lnTo>
                <a:lnTo>
                  <a:pt x="488632" y="1537334"/>
                </a:lnTo>
                <a:lnTo>
                  <a:pt x="547176" y="1559417"/>
                </a:lnTo>
                <a:lnTo>
                  <a:pt x="607801" y="1576951"/>
                </a:lnTo>
                <a:lnTo>
                  <a:pt x="670300" y="1589730"/>
                </a:lnTo>
                <a:lnTo>
                  <a:pt x="734468" y="1597548"/>
                </a:lnTo>
                <a:lnTo>
                  <a:pt x="800099" y="1600199"/>
                </a:lnTo>
                <a:lnTo>
                  <a:pt x="865731" y="1597548"/>
                </a:lnTo>
                <a:lnTo>
                  <a:pt x="929899" y="1589730"/>
                </a:lnTo>
                <a:lnTo>
                  <a:pt x="992398" y="1576951"/>
                </a:lnTo>
                <a:lnTo>
                  <a:pt x="1053023" y="1559417"/>
                </a:lnTo>
                <a:lnTo>
                  <a:pt x="1111567" y="1537334"/>
                </a:lnTo>
                <a:lnTo>
                  <a:pt x="1167825" y="1510908"/>
                </a:lnTo>
                <a:lnTo>
                  <a:pt x="1221592" y="1480344"/>
                </a:lnTo>
                <a:lnTo>
                  <a:pt x="1272661" y="1445849"/>
                </a:lnTo>
                <a:lnTo>
                  <a:pt x="1320827" y="1407627"/>
                </a:lnTo>
                <a:lnTo>
                  <a:pt x="1365884" y="1365884"/>
                </a:lnTo>
                <a:lnTo>
                  <a:pt x="1407627" y="1320827"/>
                </a:lnTo>
                <a:lnTo>
                  <a:pt x="1445849" y="1272661"/>
                </a:lnTo>
                <a:lnTo>
                  <a:pt x="1480344" y="1221592"/>
                </a:lnTo>
                <a:lnTo>
                  <a:pt x="1510908" y="1167825"/>
                </a:lnTo>
                <a:lnTo>
                  <a:pt x="1537334" y="1111567"/>
                </a:lnTo>
                <a:lnTo>
                  <a:pt x="1559417" y="1053023"/>
                </a:lnTo>
                <a:lnTo>
                  <a:pt x="1576951" y="992398"/>
                </a:lnTo>
                <a:lnTo>
                  <a:pt x="1589730" y="929899"/>
                </a:lnTo>
                <a:lnTo>
                  <a:pt x="1597548" y="865731"/>
                </a:lnTo>
                <a:lnTo>
                  <a:pt x="1600199" y="800099"/>
                </a:lnTo>
                <a:lnTo>
                  <a:pt x="1597548" y="734468"/>
                </a:lnTo>
                <a:lnTo>
                  <a:pt x="1589730" y="670300"/>
                </a:lnTo>
                <a:lnTo>
                  <a:pt x="1576951" y="607801"/>
                </a:lnTo>
                <a:lnTo>
                  <a:pt x="1559417" y="547176"/>
                </a:lnTo>
                <a:lnTo>
                  <a:pt x="1537334" y="488632"/>
                </a:lnTo>
                <a:lnTo>
                  <a:pt x="1510908" y="432374"/>
                </a:lnTo>
                <a:lnTo>
                  <a:pt x="1480344" y="378607"/>
                </a:lnTo>
                <a:lnTo>
                  <a:pt x="1445849" y="327538"/>
                </a:lnTo>
                <a:lnTo>
                  <a:pt x="1407627" y="279372"/>
                </a:lnTo>
                <a:lnTo>
                  <a:pt x="1365884" y="234314"/>
                </a:lnTo>
                <a:lnTo>
                  <a:pt x="1320827" y="192572"/>
                </a:lnTo>
                <a:lnTo>
                  <a:pt x="1272661" y="154350"/>
                </a:lnTo>
                <a:lnTo>
                  <a:pt x="1221592" y="119854"/>
                </a:lnTo>
                <a:lnTo>
                  <a:pt x="1167825" y="89291"/>
                </a:lnTo>
                <a:lnTo>
                  <a:pt x="1111567" y="62864"/>
                </a:lnTo>
                <a:lnTo>
                  <a:pt x="1053023" y="40782"/>
                </a:lnTo>
                <a:lnTo>
                  <a:pt x="992398" y="23248"/>
                </a:lnTo>
                <a:lnTo>
                  <a:pt x="929899" y="10469"/>
                </a:lnTo>
                <a:lnTo>
                  <a:pt x="865731" y="2651"/>
                </a:lnTo>
                <a:lnTo>
                  <a:pt x="8000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772400" y="251460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0" y="609599"/>
                </a:moveTo>
                <a:lnTo>
                  <a:pt x="609599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924800" y="2057400"/>
            <a:ext cx="467995" cy="467995"/>
          </a:xfrm>
          <a:custGeom>
            <a:avLst/>
            <a:gdLst/>
            <a:ahLst/>
            <a:cxnLst/>
            <a:rect l="l" t="t" r="r" b="b"/>
            <a:pathLst>
              <a:path w="467995" h="467994">
                <a:moveTo>
                  <a:pt x="91439" y="30479"/>
                </a:moveTo>
                <a:lnTo>
                  <a:pt x="0" y="0"/>
                </a:lnTo>
                <a:lnTo>
                  <a:pt x="30479" y="91439"/>
                </a:lnTo>
                <a:lnTo>
                  <a:pt x="39623" y="82295"/>
                </a:lnTo>
                <a:lnTo>
                  <a:pt x="39623" y="60959"/>
                </a:lnTo>
                <a:lnTo>
                  <a:pt x="60959" y="39623"/>
                </a:lnTo>
                <a:lnTo>
                  <a:pt x="71627" y="50291"/>
                </a:lnTo>
                <a:lnTo>
                  <a:pt x="91439" y="30479"/>
                </a:lnTo>
                <a:close/>
              </a:path>
              <a:path w="467995" h="467994">
                <a:moveTo>
                  <a:pt x="71627" y="50291"/>
                </a:moveTo>
                <a:lnTo>
                  <a:pt x="60959" y="39623"/>
                </a:lnTo>
                <a:lnTo>
                  <a:pt x="39623" y="60959"/>
                </a:lnTo>
                <a:lnTo>
                  <a:pt x="50291" y="71627"/>
                </a:lnTo>
                <a:lnTo>
                  <a:pt x="71627" y="50291"/>
                </a:lnTo>
                <a:close/>
              </a:path>
              <a:path w="467995" h="467994">
                <a:moveTo>
                  <a:pt x="50291" y="71627"/>
                </a:moveTo>
                <a:lnTo>
                  <a:pt x="39623" y="60959"/>
                </a:lnTo>
                <a:lnTo>
                  <a:pt x="39623" y="82295"/>
                </a:lnTo>
                <a:lnTo>
                  <a:pt x="50291" y="71627"/>
                </a:lnTo>
                <a:close/>
              </a:path>
              <a:path w="467995" h="467994">
                <a:moveTo>
                  <a:pt x="467867" y="446531"/>
                </a:moveTo>
                <a:lnTo>
                  <a:pt x="71627" y="50291"/>
                </a:lnTo>
                <a:lnTo>
                  <a:pt x="50291" y="71627"/>
                </a:lnTo>
                <a:lnTo>
                  <a:pt x="446531" y="467867"/>
                </a:lnTo>
                <a:lnTo>
                  <a:pt x="467867" y="44653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8003537" y="1835585"/>
            <a:ext cx="1911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001000" y="1714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696524" y="3048000"/>
            <a:ext cx="152400" cy="151765"/>
          </a:xfrm>
          <a:custGeom>
            <a:avLst/>
            <a:gdLst/>
            <a:ahLst/>
            <a:cxnLst/>
            <a:rect l="l" t="t" r="r" b="b"/>
            <a:pathLst>
              <a:path w="152400" h="151764">
                <a:moveTo>
                  <a:pt x="75875" y="0"/>
                </a:moveTo>
                <a:lnTo>
                  <a:pt x="35121" y="11495"/>
                </a:lnTo>
                <a:lnTo>
                  <a:pt x="7691" y="41670"/>
                </a:lnTo>
                <a:lnTo>
                  <a:pt x="0" y="68972"/>
                </a:lnTo>
                <a:lnTo>
                  <a:pt x="1134" y="85124"/>
                </a:lnTo>
                <a:lnTo>
                  <a:pt x="17780" y="124707"/>
                </a:lnTo>
                <a:lnTo>
                  <a:pt x="49897" y="147932"/>
                </a:lnTo>
                <a:lnTo>
                  <a:pt x="63064" y="151360"/>
                </a:lnTo>
                <a:lnTo>
                  <a:pt x="80221" y="150524"/>
                </a:lnTo>
                <a:lnTo>
                  <a:pt x="121647" y="135472"/>
                </a:lnTo>
                <a:lnTo>
                  <a:pt x="146177" y="105615"/>
                </a:lnTo>
                <a:lnTo>
                  <a:pt x="151984" y="80031"/>
                </a:lnTo>
                <a:lnTo>
                  <a:pt x="150722" y="64552"/>
                </a:lnTo>
                <a:lnTo>
                  <a:pt x="133193" y="26144"/>
                </a:lnTo>
                <a:lnTo>
                  <a:pt x="99725" y="3708"/>
                </a:lnTo>
                <a:lnTo>
                  <a:pt x="75875" y="0"/>
                </a:lnTo>
                <a:close/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749625" y="30982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48113" y="30967"/>
                </a:move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749625" y="3098291"/>
            <a:ext cx="48260" cy="50800"/>
          </a:xfrm>
          <a:custGeom>
            <a:avLst/>
            <a:gdLst/>
            <a:ahLst/>
            <a:cxnLst/>
            <a:rect l="l" t="t" r="r" b="b"/>
            <a:pathLst>
              <a:path w="48259" h="50800">
                <a:moveTo>
                  <a:pt x="22774" y="0"/>
                </a:moveTo>
                <a:lnTo>
                  <a:pt x="9504" y="3950"/>
                </a:lnTo>
                <a:lnTo>
                  <a:pt x="0" y="14023"/>
                </a:lnTo>
                <a:lnTo>
                  <a:pt x="498" y="31654"/>
                </a:lnTo>
                <a:lnTo>
                  <a:pt x="5958" y="43712"/>
                </a:lnTo>
                <a:lnTo>
                  <a:pt x="14814" y="50333"/>
                </a:lnTo>
                <a:lnTo>
                  <a:pt x="31288" y="48444"/>
                </a:lnTo>
                <a:lnTo>
                  <a:pt x="42522" y="41386"/>
                </a:lnTo>
                <a:lnTo>
                  <a:pt x="48113" y="30967"/>
                </a:lnTo>
                <a:lnTo>
                  <a:pt x="45265" y="15499"/>
                </a:lnTo>
                <a:lnTo>
                  <a:pt x="37021" y="4887"/>
                </a:lnTo>
                <a:lnTo>
                  <a:pt x="25421" y="152"/>
                </a:lnTo>
                <a:lnTo>
                  <a:pt x="22774" y="0"/>
                </a:lnTo>
                <a:close/>
              </a:path>
            </a:pathLst>
          </a:custGeom>
          <a:ln w="190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8079737" y="2813484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851137" y="3118284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8305800" y="2438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0"/>
                </a:moveTo>
                <a:lnTo>
                  <a:pt x="152399" y="152399"/>
                </a:lnTo>
              </a:path>
            </a:pathLst>
          </a:custGeom>
          <a:ln w="2857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8384536" y="2280085"/>
            <a:ext cx="2298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534400" y="2171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229600" y="24384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199" y="0"/>
                </a:moveTo>
                <a:lnTo>
                  <a:pt x="0" y="76199"/>
                </a:lnTo>
              </a:path>
            </a:pathLst>
          </a:custGeom>
          <a:ln w="28574">
            <a:solidFill>
              <a:srgbClr val="98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229600" y="25146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199" y="76199"/>
                </a:lnTo>
              </a:path>
            </a:pathLst>
          </a:custGeom>
          <a:ln w="28574">
            <a:solidFill>
              <a:srgbClr val="9800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546337" y="3039036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325867" y="2333244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4">
                <a:moveTo>
                  <a:pt x="65531" y="13715"/>
                </a:moveTo>
                <a:lnTo>
                  <a:pt x="60959" y="4571"/>
                </a:lnTo>
                <a:lnTo>
                  <a:pt x="53339" y="3047"/>
                </a:lnTo>
                <a:lnTo>
                  <a:pt x="45719" y="0"/>
                </a:lnTo>
                <a:lnTo>
                  <a:pt x="38099" y="4571"/>
                </a:lnTo>
                <a:lnTo>
                  <a:pt x="35051" y="12191"/>
                </a:lnTo>
                <a:lnTo>
                  <a:pt x="0" y="131063"/>
                </a:lnTo>
                <a:lnTo>
                  <a:pt x="10667" y="128633"/>
                </a:lnTo>
                <a:lnTo>
                  <a:pt x="10667" y="100583"/>
                </a:lnTo>
                <a:lnTo>
                  <a:pt x="45719" y="68579"/>
                </a:lnTo>
                <a:lnTo>
                  <a:pt x="47438" y="70430"/>
                </a:lnTo>
                <a:lnTo>
                  <a:pt x="62483" y="21335"/>
                </a:lnTo>
                <a:lnTo>
                  <a:pt x="65531" y="13715"/>
                </a:lnTo>
                <a:close/>
              </a:path>
              <a:path w="132715" h="131444">
                <a:moveTo>
                  <a:pt x="47438" y="70430"/>
                </a:moveTo>
                <a:lnTo>
                  <a:pt x="45719" y="68579"/>
                </a:lnTo>
                <a:lnTo>
                  <a:pt x="10667" y="100583"/>
                </a:lnTo>
                <a:lnTo>
                  <a:pt x="16763" y="107148"/>
                </a:lnTo>
                <a:lnTo>
                  <a:pt x="16763" y="97535"/>
                </a:lnTo>
                <a:lnTo>
                  <a:pt x="40739" y="92291"/>
                </a:lnTo>
                <a:lnTo>
                  <a:pt x="47438" y="70430"/>
                </a:lnTo>
                <a:close/>
              </a:path>
              <a:path w="132715" h="131444">
                <a:moveTo>
                  <a:pt x="65531" y="116132"/>
                </a:moveTo>
                <a:lnTo>
                  <a:pt x="65531" y="89915"/>
                </a:lnTo>
                <a:lnTo>
                  <a:pt x="30479" y="121919"/>
                </a:lnTo>
                <a:lnTo>
                  <a:pt x="10667" y="100583"/>
                </a:lnTo>
                <a:lnTo>
                  <a:pt x="10667" y="128633"/>
                </a:lnTo>
                <a:lnTo>
                  <a:pt x="65531" y="116132"/>
                </a:lnTo>
                <a:close/>
              </a:path>
              <a:path w="132715" h="131444">
                <a:moveTo>
                  <a:pt x="40739" y="92291"/>
                </a:moveTo>
                <a:lnTo>
                  <a:pt x="16763" y="97535"/>
                </a:lnTo>
                <a:lnTo>
                  <a:pt x="33527" y="115823"/>
                </a:lnTo>
                <a:lnTo>
                  <a:pt x="40739" y="92291"/>
                </a:lnTo>
                <a:close/>
              </a:path>
              <a:path w="132715" h="131444">
                <a:moveTo>
                  <a:pt x="65531" y="89915"/>
                </a:moveTo>
                <a:lnTo>
                  <a:pt x="63179" y="87382"/>
                </a:lnTo>
                <a:lnTo>
                  <a:pt x="40739" y="92291"/>
                </a:lnTo>
                <a:lnTo>
                  <a:pt x="33527" y="115823"/>
                </a:lnTo>
                <a:lnTo>
                  <a:pt x="16763" y="97535"/>
                </a:lnTo>
                <a:lnTo>
                  <a:pt x="16763" y="107148"/>
                </a:lnTo>
                <a:lnTo>
                  <a:pt x="30479" y="121919"/>
                </a:lnTo>
                <a:lnTo>
                  <a:pt x="65531" y="89915"/>
                </a:lnTo>
                <a:close/>
              </a:path>
              <a:path w="132715" h="131444">
                <a:moveTo>
                  <a:pt x="63179" y="87382"/>
                </a:moveTo>
                <a:lnTo>
                  <a:pt x="47438" y="70430"/>
                </a:lnTo>
                <a:lnTo>
                  <a:pt x="40739" y="92291"/>
                </a:lnTo>
                <a:lnTo>
                  <a:pt x="63179" y="87382"/>
                </a:lnTo>
                <a:close/>
              </a:path>
              <a:path w="132715" h="131444">
                <a:moveTo>
                  <a:pt x="132587" y="94487"/>
                </a:moveTo>
                <a:lnTo>
                  <a:pt x="129539" y="79247"/>
                </a:lnTo>
                <a:lnTo>
                  <a:pt x="121919" y="73151"/>
                </a:lnTo>
                <a:lnTo>
                  <a:pt x="114299" y="76199"/>
                </a:lnTo>
                <a:lnTo>
                  <a:pt x="63179" y="87382"/>
                </a:lnTo>
                <a:lnTo>
                  <a:pt x="65531" y="89915"/>
                </a:lnTo>
                <a:lnTo>
                  <a:pt x="65531" y="116132"/>
                </a:lnTo>
                <a:lnTo>
                  <a:pt x="120395" y="103631"/>
                </a:lnTo>
                <a:lnTo>
                  <a:pt x="128015" y="102107"/>
                </a:lnTo>
                <a:lnTo>
                  <a:pt x="132587" y="9448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353043" y="3514344"/>
            <a:ext cx="129539" cy="134620"/>
          </a:xfrm>
          <a:custGeom>
            <a:avLst/>
            <a:gdLst/>
            <a:ahLst/>
            <a:cxnLst/>
            <a:rect l="l" t="t" r="r" b="b"/>
            <a:pathLst>
              <a:path w="129540" h="134620">
                <a:moveTo>
                  <a:pt x="129539" y="0"/>
                </a:moveTo>
                <a:lnTo>
                  <a:pt x="12191" y="41147"/>
                </a:lnTo>
                <a:lnTo>
                  <a:pt x="4571" y="42671"/>
                </a:lnTo>
                <a:lnTo>
                  <a:pt x="0" y="51815"/>
                </a:lnTo>
                <a:lnTo>
                  <a:pt x="3047" y="57911"/>
                </a:lnTo>
                <a:lnTo>
                  <a:pt x="6095" y="65531"/>
                </a:lnTo>
                <a:lnTo>
                  <a:pt x="13715" y="70103"/>
                </a:lnTo>
                <a:lnTo>
                  <a:pt x="21335" y="67055"/>
                </a:lnTo>
                <a:lnTo>
                  <a:pt x="68579" y="51053"/>
                </a:lnTo>
                <a:lnTo>
                  <a:pt x="68579" y="48767"/>
                </a:lnTo>
                <a:lnTo>
                  <a:pt x="99059" y="12191"/>
                </a:lnTo>
                <a:lnTo>
                  <a:pt x="121919" y="30479"/>
                </a:lnTo>
                <a:lnTo>
                  <a:pt x="121919" y="40639"/>
                </a:lnTo>
                <a:lnTo>
                  <a:pt x="129539" y="0"/>
                </a:lnTo>
                <a:close/>
              </a:path>
              <a:path w="129540" h="134620">
                <a:moveTo>
                  <a:pt x="121919" y="30479"/>
                </a:moveTo>
                <a:lnTo>
                  <a:pt x="99059" y="12191"/>
                </a:lnTo>
                <a:lnTo>
                  <a:pt x="68579" y="48767"/>
                </a:lnTo>
                <a:lnTo>
                  <a:pt x="70491" y="50406"/>
                </a:lnTo>
                <a:lnTo>
                  <a:pt x="91617" y="43251"/>
                </a:lnTo>
                <a:lnTo>
                  <a:pt x="96011" y="19811"/>
                </a:lnTo>
                <a:lnTo>
                  <a:pt x="115823" y="35051"/>
                </a:lnTo>
                <a:lnTo>
                  <a:pt x="115823" y="37446"/>
                </a:lnTo>
                <a:lnTo>
                  <a:pt x="121919" y="30479"/>
                </a:lnTo>
                <a:close/>
              </a:path>
              <a:path w="129540" h="134620">
                <a:moveTo>
                  <a:pt x="70491" y="50406"/>
                </a:moveTo>
                <a:lnTo>
                  <a:pt x="68579" y="48767"/>
                </a:lnTo>
                <a:lnTo>
                  <a:pt x="68579" y="51053"/>
                </a:lnTo>
                <a:lnTo>
                  <a:pt x="70491" y="50406"/>
                </a:lnTo>
                <a:close/>
              </a:path>
              <a:path w="129540" h="134620">
                <a:moveTo>
                  <a:pt x="91617" y="43251"/>
                </a:moveTo>
                <a:lnTo>
                  <a:pt x="70491" y="50406"/>
                </a:lnTo>
                <a:lnTo>
                  <a:pt x="87536" y="65016"/>
                </a:lnTo>
                <a:lnTo>
                  <a:pt x="91617" y="43251"/>
                </a:lnTo>
                <a:close/>
              </a:path>
              <a:path w="129540" h="134620">
                <a:moveTo>
                  <a:pt x="121919" y="40639"/>
                </a:moveTo>
                <a:lnTo>
                  <a:pt x="121919" y="30479"/>
                </a:lnTo>
                <a:lnTo>
                  <a:pt x="89915" y="67055"/>
                </a:lnTo>
                <a:lnTo>
                  <a:pt x="87536" y="65016"/>
                </a:lnTo>
                <a:lnTo>
                  <a:pt x="77723" y="117347"/>
                </a:lnTo>
                <a:lnTo>
                  <a:pt x="77723" y="124967"/>
                </a:lnTo>
                <a:lnTo>
                  <a:pt x="82295" y="132587"/>
                </a:lnTo>
                <a:lnTo>
                  <a:pt x="89915" y="132587"/>
                </a:lnTo>
                <a:lnTo>
                  <a:pt x="97535" y="134111"/>
                </a:lnTo>
                <a:lnTo>
                  <a:pt x="105155" y="129539"/>
                </a:lnTo>
                <a:lnTo>
                  <a:pt x="106679" y="121919"/>
                </a:lnTo>
                <a:lnTo>
                  <a:pt x="121919" y="40639"/>
                </a:lnTo>
                <a:close/>
              </a:path>
              <a:path w="129540" h="134620">
                <a:moveTo>
                  <a:pt x="115823" y="37446"/>
                </a:moveTo>
                <a:lnTo>
                  <a:pt x="115823" y="35051"/>
                </a:lnTo>
                <a:lnTo>
                  <a:pt x="91617" y="43251"/>
                </a:lnTo>
                <a:lnTo>
                  <a:pt x="87536" y="65016"/>
                </a:lnTo>
                <a:lnTo>
                  <a:pt x="89915" y="67055"/>
                </a:lnTo>
                <a:lnTo>
                  <a:pt x="115823" y="37446"/>
                </a:lnTo>
                <a:close/>
              </a:path>
              <a:path w="129540" h="134620">
                <a:moveTo>
                  <a:pt x="115823" y="35051"/>
                </a:moveTo>
                <a:lnTo>
                  <a:pt x="96011" y="19811"/>
                </a:lnTo>
                <a:lnTo>
                  <a:pt x="91617" y="43251"/>
                </a:lnTo>
                <a:lnTo>
                  <a:pt x="115823" y="3505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708137" y="4185084"/>
            <a:ext cx="2363470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299"/>
              </a:lnSpc>
            </a:pP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nt 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ging out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ic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oc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k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69339" y="4047924"/>
            <a:ext cx="699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oo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538891"/>
            <a:ext cx="73691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M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gn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tic</a:t>
            </a:r>
            <a:r>
              <a:rPr sz="2400" b="1" spc="-1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F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ld</a:t>
            </a:r>
            <a:r>
              <a:rPr sz="2400" b="1" spc="-1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2400" b="1" spc="-20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 ce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tre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f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S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tr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2400" b="1" spc="-20" dirty="0">
                <a:solidFill>
                  <a:srgbClr val="FF0065"/>
                </a:solidFill>
                <a:latin typeface="Arial"/>
                <a:cs typeface="Arial"/>
              </a:rPr>
              <a:t>g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h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So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2400" b="1" spc="-5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2400" b="1" spc="-20" dirty="0">
                <a:solidFill>
                  <a:srgbClr val="FF0065"/>
                </a:solidFill>
                <a:latin typeface="Arial"/>
                <a:cs typeface="Arial"/>
              </a:rPr>
              <a:t>o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2400" b="1" spc="-10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2400" b="1" dirty="0">
                <a:solidFill>
                  <a:srgbClr val="FF0065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162" y="51816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162" y="51816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0" y="37338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24200" y="37338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39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73579" y="1981200"/>
            <a:ext cx="6052185" cy="0"/>
          </a:xfrm>
          <a:custGeom>
            <a:avLst/>
            <a:gdLst/>
            <a:ahLst/>
            <a:cxnLst/>
            <a:rect l="l" t="t" r="r" b="b"/>
            <a:pathLst>
              <a:path w="6052184">
                <a:moveTo>
                  <a:pt x="0" y="0"/>
                </a:moveTo>
                <a:lnTo>
                  <a:pt x="6051803" y="0"/>
                </a:lnTo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76400" y="1981200"/>
            <a:ext cx="495300" cy="1752600"/>
          </a:xfrm>
          <a:custGeom>
            <a:avLst/>
            <a:gdLst/>
            <a:ahLst/>
            <a:cxnLst/>
            <a:rect l="l" t="t" r="r" b="b"/>
            <a:pathLst>
              <a:path w="495300" h="1752600">
                <a:moveTo>
                  <a:pt x="246887" y="0"/>
                </a:moveTo>
                <a:lnTo>
                  <a:pt x="207015" y="11451"/>
                </a:lnTo>
                <a:lnTo>
                  <a:pt x="169127" y="44610"/>
                </a:lnTo>
                <a:lnTo>
                  <a:pt x="133744" y="97685"/>
                </a:lnTo>
                <a:lnTo>
                  <a:pt x="101388" y="168883"/>
                </a:lnTo>
                <a:lnTo>
                  <a:pt x="86508" y="210718"/>
                </a:lnTo>
                <a:lnTo>
                  <a:pt x="72580" y="256412"/>
                </a:lnTo>
                <a:lnTo>
                  <a:pt x="59669" y="305741"/>
                </a:lnTo>
                <a:lnTo>
                  <a:pt x="47841" y="358481"/>
                </a:lnTo>
                <a:lnTo>
                  <a:pt x="37160" y="414407"/>
                </a:lnTo>
                <a:lnTo>
                  <a:pt x="27692" y="473296"/>
                </a:lnTo>
                <a:lnTo>
                  <a:pt x="19502" y="534923"/>
                </a:lnTo>
                <a:lnTo>
                  <a:pt x="12655" y="599066"/>
                </a:lnTo>
                <a:lnTo>
                  <a:pt x="7216" y="665498"/>
                </a:lnTo>
                <a:lnTo>
                  <a:pt x="3250" y="733998"/>
                </a:lnTo>
                <a:lnTo>
                  <a:pt x="823" y="804339"/>
                </a:lnTo>
                <a:lnTo>
                  <a:pt x="0" y="876299"/>
                </a:lnTo>
                <a:lnTo>
                  <a:pt x="823" y="948260"/>
                </a:lnTo>
                <a:lnTo>
                  <a:pt x="3250" y="1018601"/>
                </a:lnTo>
                <a:lnTo>
                  <a:pt x="7216" y="1087101"/>
                </a:lnTo>
                <a:lnTo>
                  <a:pt x="12655" y="1153533"/>
                </a:lnTo>
                <a:lnTo>
                  <a:pt x="19502" y="1217675"/>
                </a:lnTo>
                <a:lnTo>
                  <a:pt x="27692" y="1279303"/>
                </a:lnTo>
                <a:lnTo>
                  <a:pt x="37160" y="1338192"/>
                </a:lnTo>
                <a:lnTo>
                  <a:pt x="47841" y="1394118"/>
                </a:lnTo>
                <a:lnTo>
                  <a:pt x="59669" y="1446858"/>
                </a:lnTo>
                <a:lnTo>
                  <a:pt x="72580" y="1496186"/>
                </a:lnTo>
                <a:lnTo>
                  <a:pt x="86508" y="1541881"/>
                </a:lnTo>
                <a:lnTo>
                  <a:pt x="101388" y="1583716"/>
                </a:lnTo>
                <a:lnTo>
                  <a:pt x="117155" y="1621468"/>
                </a:lnTo>
                <a:lnTo>
                  <a:pt x="151090" y="1683829"/>
                </a:lnTo>
                <a:lnTo>
                  <a:pt x="187790" y="1727170"/>
                </a:lnTo>
                <a:lnTo>
                  <a:pt x="226736" y="1749699"/>
                </a:lnTo>
                <a:lnTo>
                  <a:pt x="246887" y="1752599"/>
                </a:lnTo>
                <a:lnTo>
                  <a:pt x="267257" y="1749699"/>
                </a:lnTo>
                <a:lnTo>
                  <a:pt x="306573" y="1727170"/>
                </a:lnTo>
                <a:lnTo>
                  <a:pt x="343566" y="1683829"/>
                </a:lnTo>
                <a:lnTo>
                  <a:pt x="377725" y="1621468"/>
                </a:lnTo>
                <a:lnTo>
                  <a:pt x="393582" y="1583716"/>
                </a:lnTo>
                <a:lnTo>
                  <a:pt x="408537" y="1541881"/>
                </a:lnTo>
                <a:lnTo>
                  <a:pt x="422528" y="1496186"/>
                </a:lnTo>
                <a:lnTo>
                  <a:pt x="435491" y="1446858"/>
                </a:lnTo>
                <a:lnTo>
                  <a:pt x="447361" y="1394118"/>
                </a:lnTo>
                <a:lnTo>
                  <a:pt x="458074" y="1338192"/>
                </a:lnTo>
                <a:lnTo>
                  <a:pt x="467566" y="1279303"/>
                </a:lnTo>
                <a:lnTo>
                  <a:pt x="475773" y="1217675"/>
                </a:lnTo>
                <a:lnTo>
                  <a:pt x="482632" y="1153533"/>
                </a:lnTo>
                <a:lnTo>
                  <a:pt x="488078" y="1087101"/>
                </a:lnTo>
                <a:lnTo>
                  <a:pt x="492047" y="1018601"/>
                </a:lnTo>
                <a:lnTo>
                  <a:pt x="494476" y="948260"/>
                </a:lnTo>
                <a:lnTo>
                  <a:pt x="495299" y="876299"/>
                </a:lnTo>
                <a:lnTo>
                  <a:pt x="494476" y="804339"/>
                </a:lnTo>
                <a:lnTo>
                  <a:pt x="492047" y="733998"/>
                </a:lnTo>
                <a:lnTo>
                  <a:pt x="488078" y="665498"/>
                </a:lnTo>
                <a:lnTo>
                  <a:pt x="482632" y="599066"/>
                </a:lnTo>
                <a:lnTo>
                  <a:pt x="475773" y="534923"/>
                </a:lnTo>
                <a:lnTo>
                  <a:pt x="467566" y="473296"/>
                </a:lnTo>
                <a:lnTo>
                  <a:pt x="458074" y="414407"/>
                </a:lnTo>
                <a:lnTo>
                  <a:pt x="447361" y="358481"/>
                </a:lnTo>
                <a:lnTo>
                  <a:pt x="435491" y="305741"/>
                </a:lnTo>
                <a:lnTo>
                  <a:pt x="422528" y="256412"/>
                </a:lnTo>
                <a:lnTo>
                  <a:pt x="408537" y="210718"/>
                </a:lnTo>
                <a:lnTo>
                  <a:pt x="393582" y="168883"/>
                </a:lnTo>
                <a:lnTo>
                  <a:pt x="377725" y="131131"/>
                </a:lnTo>
                <a:lnTo>
                  <a:pt x="343566" y="68770"/>
                </a:lnTo>
                <a:lnTo>
                  <a:pt x="306573" y="25429"/>
                </a:lnTo>
                <a:lnTo>
                  <a:pt x="267257" y="2900"/>
                </a:lnTo>
                <a:lnTo>
                  <a:pt x="246887" y="0"/>
                </a:lnTo>
                <a:close/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65960" y="3733800"/>
            <a:ext cx="6050280" cy="0"/>
          </a:xfrm>
          <a:custGeom>
            <a:avLst/>
            <a:gdLst/>
            <a:ahLst/>
            <a:cxnLst/>
            <a:rect l="l" t="t" r="r" b="b"/>
            <a:pathLst>
              <a:path w="6050280">
                <a:moveTo>
                  <a:pt x="0" y="0"/>
                </a:moveTo>
                <a:lnTo>
                  <a:pt x="6050279" y="0"/>
                </a:lnTo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10500" y="1981200"/>
            <a:ext cx="495300" cy="1752600"/>
          </a:xfrm>
          <a:custGeom>
            <a:avLst/>
            <a:gdLst/>
            <a:ahLst/>
            <a:cxnLst/>
            <a:rect l="l" t="t" r="r" b="b"/>
            <a:pathLst>
              <a:path w="495300" h="1752600">
                <a:moveTo>
                  <a:pt x="246887" y="0"/>
                </a:moveTo>
                <a:lnTo>
                  <a:pt x="207015" y="11451"/>
                </a:lnTo>
                <a:lnTo>
                  <a:pt x="169127" y="44610"/>
                </a:lnTo>
                <a:lnTo>
                  <a:pt x="133744" y="97685"/>
                </a:lnTo>
                <a:lnTo>
                  <a:pt x="101388" y="168883"/>
                </a:lnTo>
                <a:lnTo>
                  <a:pt x="86508" y="210718"/>
                </a:lnTo>
                <a:lnTo>
                  <a:pt x="72580" y="256412"/>
                </a:lnTo>
                <a:lnTo>
                  <a:pt x="59669" y="305741"/>
                </a:lnTo>
                <a:lnTo>
                  <a:pt x="47841" y="358481"/>
                </a:lnTo>
                <a:lnTo>
                  <a:pt x="37160" y="414407"/>
                </a:lnTo>
                <a:lnTo>
                  <a:pt x="27692" y="473296"/>
                </a:lnTo>
                <a:lnTo>
                  <a:pt x="19502" y="534923"/>
                </a:lnTo>
                <a:lnTo>
                  <a:pt x="12655" y="599066"/>
                </a:lnTo>
                <a:lnTo>
                  <a:pt x="7216" y="665498"/>
                </a:lnTo>
                <a:lnTo>
                  <a:pt x="3250" y="733998"/>
                </a:lnTo>
                <a:lnTo>
                  <a:pt x="823" y="804339"/>
                </a:lnTo>
                <a:lnTo>
                  <a:pt x="0" y="876299"/>
                </a:lnTo>
                <a:lnTo>
                  <a:pt x="823" y="948260"/>
                </a:lnTo>
                <a:lnTo>
                  <a:pt x="3250" y="1018601"/>
                </a:lnTo>
                <a:lnTo>
                  <a:pt x="7216" y="1087101"/>
                </a:lnTo>
                <a:lnTo>
                  <a:pt x="12655" y="1153533"/>
                </a:lnTo>
                <a:lnTo>
                  <a:pt x="19502" y="1217675"/>
                </a:lnTo>
                <a:lnTo>
                  <a:pt x="27692" y="1279303"/>
                </a:lnTo>
                <a:lnTo>
                  <a:pt x="37160" y="1338192"/>
                </a:lnTo>
                <a:lnTo>
                  <a:pt x="47841" y="1394118"/>
                </a:lnTo>
                <a:lnTo>
                  <a:pt x="59669" y="1446858"/>
                </a:lnTo>
                <a:lnTo>
                  <a:pt x="72580" y="1496186"/>
                </a:lnTo>
                <a:lnTo>
                  <a:pt x="86508" y="1541881"/>
                </a:lnTo>
                <a:lnTo>
                  <a:pt x="101388" y="1583716"/>
                </a:lnTo>
                <a:lnTo>
                  <a:pt x="117155" y="1621468"/>
                </a:lnTo>
                <a:lnTo>
                  <a:pt x="151090" y="1683829"/>
                </a:lnTo>
                <a:lnTo>
                  <a:pt x="187790" y="1727170"/>
                </a:lnTo>
                <a:lnTo>
                  <a:pt x="226736" y="1749699"/>
                </a:lnTo>
                <a:lnTo>
                  <a:pt x="246887" y="1752599"/>
                </a:lnTo>
                <a:lnTo>
                  <a:pt x="267257" y="1749699"/>
                </a:lnTo>
                <a:lnTo>
                  <a:pt x="306573" y="1727170"/>
                </a:lnTo>
                <a:lnTo>
                  <a:pt x="343566" y="1683829"/>
                </a:lnTo>
                <a:lnTo>
                  <a:pt x="377725" y="1621468"/>
                </a:lnTo>
                <a:lnTo>
                  <a:pt x="393582" y="1583716"/>
                </a:lnTo>
                <a:lnTo>
                  <a:pt x="408537" y="1541881"/>
                </a:lnTo>
                <a:lnTo>
                  <a:pt x="422528" y="1496186"/>
                </a:lnTo>
                <a:lnTo>
                  <a:pt x="435491" y="1446858"/>
                </a:lnTo>
                <a:lnTo>
                  <a:pt x="447361" y="1394118"/>
                </a:lnTo>
                <a:lnTo>
                  <a:pt x="458074" y="1338192"/>
                </a:lnTo>
                <a:lnTo>
                  <a:pt x="467566" y="1279303"/>
                </a:lnTo>
                <a:lnTo>
                  <a:pt x="475773" y="1217675"/>
                </a:lnTo>
                <a:lnTo>
                  <a:pt x="482632" y="1153533"/>
                </a:lnTo>
                <a:lnTo>
                  <a:pt x="488078" y="1087101"/>
                </a:lnTo>
                <a:lnTo>
                  <a:pt x="492047" y="1018601"/>
                </a:lnTo>
                <a:lnTo>
                  <a:pt x="494476" y="948260"/>
                </a:lnTo>
                <a:lnTo>
                  <a:pt x="495299" y="876299"/>
                </a:lnTo>
                <a:lnTo>
                  <a:pt x="494476" y="804339"/>
                </a:lnTo>
                <a:lnTo>
                  <a:pt x="492047" y="733998"/>
                </a:lnTo>
                <a:lnTo>
                  <a:pt x="488078" y="665498"/>
                </a:lnTo>
                <a:lnTo>
                  <a:pt x="482632" y="599066"/>
                </a:lnTo>
                <a:lnTo>
                  <a:pt x="475773" y="534923"/>
                </a:lnTo>
                <a:lnTo>
                  <a:pt x="467566" y="473296"/>
                </a:lnTo>
                <a:lnTo>
                  <a:pt x="458074" y="414407"/>
                </a:lnTo>
                <a:lnTo>
                  <a:pt x="447361" y="358481"/>
                </a:lnTo>
                <a:lnTo>
                  <a:pt x="435491" y="305741"/>
                </a:lnTo>
                <a:lnTo>
                  <a:pt x="422528" y="256412"/>
                </a:lnTo>
                <a:lnTo>
                  <a:pt x="408537" y="210718"/>
                </a:lnTo>
                <a:lnTo>
                  <a:pt x="393582" y="168883"/>
                </a:lnTo>
                <a:lnTo>
                  <a:pt x="377725" y="131131"/>
                </a:lnTo>
                <a:lnTo>
                  <a:pt x="343566" y="68770"/>
                </a:lnTo>
                <a:lnTo>
                  <a:pt x="306573" y="25429"/>
                </a:lnTo>
                <a:lnTo>
                  <a:pt x="267257" y="2900"/>
                </a:lnTo>
                <a:lnTo>
                  <a:pt x="246887" y="0"/>
                </a:lnTo>
                <a:close/>
              </a:path>
            </a:pathLst>
          </a:custGeom>
          <a:ln w="28574">
            <a:solidFill>
              <a:srgbClr val="98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141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903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2613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375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909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471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233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767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6329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091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25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187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949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483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045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807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70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341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437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4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4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4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4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4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755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69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51721" y="1999488"/>
            <a:ext cx="394970" cy="1758950"/>
          </a:xfrm>
          <a:custGeom>
            <a:avLst/>
            <a:gdLst/>
            <a:ahLst/>
            <a:cxnLst/>
            <a:rect l="l" t="t" r="r" b="b"/>
            <a:pathLst>
              <a:path w="394969" h="1758950">
                <a:moveTo>
                  <a:pt x="394754" y="1758695"/>
                </a:moveTo>
                <a:lnTo>
                  <a:pt x="323709" y="1697277"/>
                </a:lnTo>
                <a:lnTo>
                  <a:pt x="259633" y="1630366"/>
                </a:lnTo>
                <a:lnTo>
                  <a:pt x="202548" y="1558411"/>
                </a:lnTo>
                <a:lnTo>
                  <a:pt x="152475" y="1481864"/>
                </a:lnTo>
                <a:lnTo>
                  <a:pt x="109433" y="1401175"/>
                </a:lnTo>
                <a:lnTo>
                  <a:pt x="73443" y="1316793"/>
                </a:lnTo>
                <a:lnTo>
                  <a:pt x="44526" y="1229171"/>
                </a:lnTo>
                <a:lnTo>
                  <a:pt x="22703" y="1138757"/>
                </a:lnTo>
                <a:lnTo>
                  <a:pt x="7994" y="1046002"/>
                </a:lnTo>
                <a:lnTo>
                  <a:pt x="419" y="951356"/>
                </a:lnTo>
                <a:lnTo>
                  <a:pt x="0" y="855271"/>
                </a:lnTo>
                <a:lnTo>
                  <a:pt x="6756" y="758196"/>
                </a:lnTo>
                <a:lnTo>
                  <a:pt x="20708" y="660581"/>
                </a:lnTo>
                <a:lnTo>
                  <a:pt x="41878" y="562877"/>
                </a:lnTo>
                <a:lnTo>
                  <a:pt x="70285" y="465534"/>
                </a:lnTo>
                <a:lnTo>
                  <a:pt x="105950" y="369003"/>
                </a:lnTo>
                <a:lnTo>
                  <a:pt x="148894" y="273733"/>
                </a:lnTo>
                <a:lnTo>
                  <a:pt x="199136" y="180176"/>
                </a:lnTo>
                <a:lnTo>
                  <a:pt x="256699" y="88781"/>
                </a:lnTo>
                <a:lnTo>
                  <a:pt x="321602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19900" y="19050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126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95762" y="1981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95762" y="1981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95762" y="1981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051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5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5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5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5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5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315200" y="1981200"/>
            <a:ext cx="0" cy="3200400"/>
          </a:xfrm>
          <a:custGeom>
            <a:avLst/>
            <a:gdLst/>
            <a:ahLst/>
            <a:cxnLst/>
            <a:rect l="l" t="t" r="r" b="b"/>
            <a:pathLst>
              <a:path h="3200400">
                <a:moveTo>
                  <a:pt x="0" y="0"/>
                </a:moveTo>
                <a:lnTo>
                  <a:pt x="0" y="32003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391400" y="1981200"/>
            <a:ext cx="0" cy="3200400"/>
          </a:xfrm>
          <a:custGeom>
            <a:avLst/>
            <a:gdLst/>
            <a:ahLst/>
            <a:cxnLst/>
            <a:rect l="l" t="t" r="r" b="b"/>
            <a:pathLst>
              <a:path h="3200400">
                <a:moveTo>
                  <a:pt x="0" y="0"/>
                </a:moveTo>
                <a:lnTo>
                  <a:pt x="0" y="3200399"/>
                </a:lnTo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315362" y="51054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5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19049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29500" y="28009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4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4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4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4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4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576512" y="1662112"/>
            <a:ext cx="4897437" cy="689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52712" y="3438144"/>
            <a:ext cx="4752974" cy="690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962209" y="4572000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5" h="171450">
                <a:moveTo>
                  <a:pt x="171489" y="154895"/>
                </a:moveTo>
                <a:lnTo>
                  <a:pt x="169610" y="143255"/>
                </a:lnTo>
                <a:lnTo>
                  <a:pt x="85790" y="0"/>
                </a:lnTo>
                <a:lnTo>
                  <a:pt x="1970" y="143255"/>
                </a:lnTo>
                <a:lnTo>
                  <a:pt x="0" y="151164"/>
                </a:lnTo>
                <a:lnTo>
                  <a:pt x="3475" y="161521"/>
                </a:lnTo>
                <a:lnTo>
                  <a:pt x="14669" y="170883"/>
                </a:lnTo>
                <a:lnTo>
                  <a:pt x="26724" y="169629"/>
                </a:lnTo>
                <a:lnTo>
                  <a:pt x="35498" y="161543"/>
                </a:lnTo>
                <a:lnTo>
                  <a:pt x="65978" y="109589"/>
                </a:lnTo>
                <a:lnTo>
                  <a:pt x="65978" y="38099"/>
                </a:lnTo>
                <a:lnTo>
                  <a:pt x="104078" y="38099"/>
                </a:lnTo>
                <a:lnTo>
                  <a:pt x="104078" y="105141"/>
                </a:lnTo>
                <a:lnTo>
                  <a:pt x="142150" y="168028"/>
                </a:lnTo>
                <a:lnTo>
                  <a:pt x="152946" y="170228"/>
                </a:lnTo>
                <a:lnTo>
                  <a:pt x="166261" y="165533"/>
                </a:lnTo>
                <a:lnTo>
                  <a:pt x="171489" y="154895"/>
                </a:lnTo>
                <a:close/>
              </a:path>
              <a:path w="172085" h="171450">
                <a:moveTo>
                  <a:pt x="104078" y="105141"/>
                </a:moveTo>
                <a:lnTo>
                  <a:pt x="104078" y="38099"/>
                </a:lnTo>
                <a:lnTo>
                  <a:pt x="65978" y="38099"/>
                </a:lnTo>
                <a:lnTo>
                  <a:pt x="65978" y="109589"/>
                </a:lnTo>
                <a:lnTo>
                  <a:pt x="69026" y="104393"/>
                </a:lnTo>
                <a:lnTo>
                  <a:pt x="69026" y="47243"/>
                </a:lnTo>
                <a:lnTo>
                  <a:pt x="102554" y="47243"/>
                </a:lnTo>
                <a:lnTo>
                  <a:pt x="102554" y="102624"/>
                </a:lnTo>
                <a:lnTo>
                  <a:pt x="104078" y="105141"/>
                </a:lnTo>
                <a:close/>
              </a:path>
              <a:path w="172085" h="171450">
                <a:moveTo>
                  <a:pt x="104078" y="152399"/>
                </a:moveTo>
                <a:lnTo>
                  <a:pt x="104078" y="105141"/>
                </a:lnTo>
                <a:lnTo>
                  <a:pt x="86053" y="75369"/>
                </a:lnTo>
                <a:lnTo>
                  <a:pt x="65978" y="109589"/>
                </a:lnTo>
                <a:lnTo>
                  <a:pt x="65978" y="152399"/>
                </a:lnTo>
                <a:lnTo>
                  <a:pt x="104078" y="152399"/>
                </a:lnTo>
                <a:close/>
              </a:path>
              <a:path w="172085" h="171450">
                <a:moveTo>
                  <a:pt x="102554" y="47243"/>
                </a:moveTo>
                <a:lnTo>
                  <a:pt x="69026" y="47243"/>
                </a:lnTo>
                <a:lnTo>
                  <a:pt x="86053" y="75369"/>
                </a:lnTo>
                <a:lnTo>
                  <a:pt x="102554" y="47243"/>
                </a:lnTo>
                <a:close/>
              </a:path>
              <a:path w="172085" h="171450">
                <a:moveTo>
                  <a:pt x="86053" y="75369"/>
                </a:moveTo>
                <a:lnTo>
                  <a:pt x="69026" y="47243"/>
                </a:lnTo>
                <a:lnTo>
                  <a:pt x="69026" y="104393"/>
                </a:lnTo>
                <a:lnTo>
                  <a:pt x="86053" y="75369"/>
                </a:lnTo>
                <a:close/>
              </a:path>
              <a:path w="172085" h="171450">
                <a:moveTo>
                  <a:pt x="102554" y="102624"/>
                </a:moveTo>
                <a:lnTo>
                  <a:pt x="102554" y="47243"/>
                </a:lnTo>
                <a:lnTo>
                  <a:pt x="86053" y="75369"/>
                </a:lnTo>
                <a:lnTo>
                  <a:pt x="102554" y="102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279138" y="4518054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29500" y="4553516"/>
            <a:ext cx="172085" cy="171450"/>
          </a:xfrm>
          <a:custGeom>
            <a:avLst/>
            <a:gdLst/>
            <a:ahLst/>
            <a:cxnLst/>
            <a:rect l="l" t="t" r="r" b="b"/>
            <a:pathLst>
              <a:path w="172084" h="171450">
                <a:moveTo>
                  <a:pt x="85435" y="95513"/>
                </a:moveTo>
                <a:lnTo>
                  <a:pt x="29338" y="2854"/>
                </a:lnTo>
                <a:lnTo>
                  <a:pt x="18542" y="654"/>
                </a:lnTo>
                <a:lnTo>
                  <a:pt x="5227" y="5349"/>
                </a:lnTo>
                <a:lnTo>
                  <a:pt x="0" y="15988"/>
                </a:lnTo>
                <a:lnTo>
                  <a:pt x="1879" y="27627"/>
                </a:lnTo>
                <a:lnTo>
                  <a:pt x="65887" y="137022"/>
                </a:lnTo>
                <a:lnTo>
                  <a:pt x="65887" y="132783"/>
                </a:lnTo>
                <a:lnTo>
                  <a:pt x="68935" y="132783"/>
                </a:lnTo>
                <a:lnTo>
                  <a:pt x="68935" y="123639"/>
                </a:lnTo>
                <a:lnTo>
                  <a:pt x="85435" y="95513"/>
                </a:lnTo>
                <a:close/>
              </a:path>
              <a:path w="172084" h="171450">
                <a:moveTo>
                  <a:pt x="103987" y="63891"/>
                </a:moveTo>
                <a:lnTo>
                  <a:pt x="103987" y="18483"/>
                </a:lnTo>
                <a:lnTo>
                  <a:pt x="65887" y="18483"/>
                </a:lnTo>
                <a:lnTo>
                  <a:pt x="65887" y="63224"/>
                </a:lnTo>
                <a:lnTo>
                  <a:pt x="85435" y="95513"/>
                </a:lnTo>
                <a:lnTo>
                  <a:pt x="103987" y="63891"/>
                </a:lnTo>
                <a:close/>
              </a:path>
              <a:path w="172084" h="171450">
                <a:moveTo>
                  <a:pt x="103987" y="139627"/>
                </a:moveTo>
                <a:lnTo>
                  <a:pt x="103987" y="132783"/>
                </a:lnTo>
                <a:lnTo>
                  <a:pt x="65887" y="132783"/>
                </a:lnTo>
                <a:lnTo>
                  <a:pt x="65887" y="137022"/>
                </a:lnTo>
                <a:lnTo>
                  <a:pt x="85699" y="170883"/>
                </a:lnTo>
                <a:lnTo>
                  <a:pt x="103987" y="139627"/>
                </a:lnTo>
                <a:close/>
              </a:path>
              <a:path w="172084" h="171450">
                <a:moveTo>
                  <a:pt x="102463" y="123639"/>
                </a:moveTo>
                <a:lnTo>
                  <a:pt x="85435" y="95513"/>
                </a:lnTo>
                <a:lnTo>
                  <a:pt x="68935" y="123639"/>
                </a:lnTo>
                <a:lnTo>
                  <a:pt x="102463" y="123639"/>
                </a:lnTo>
                <a:close/>
              </a:path>
              <a:path w="172084" h="171450">
                <a:moveTo>
                  <a:pt x="102463" y="132783"/>
                </a:moveTo>
                <a:lnTo>
                  <a:pt x="102463" y="123639"/>
                </a:lnTo>
                <a:lnTo>
                  <a:pt x="68935" y="123639"/>
                </a:lnTo>
                <a:lnTo>
                  <a:pt x="68935" y="132783"/>
                </a:lnTo>
                <a:lnTo>
                  <a:pt x="102463" y="132783"/>
                </a:lnTo>
                <a:close/>
              </a:path>
              <a:path w="172084" h="171450">
                <a:moveTo>
                  <a:pt x="171489" y="19718"/>
                </a:moveTo>
                <a:lnTo>
                  <a:pt x="168013" y="9362"/>
                </a:lnTo>
                <a:lnTo>
                  <a:pt x="156819" y="0"/>
                </a:lnTo>
                <a:lnTo>
                  <a:pt x="144764" y="1253"/>
                </a:lnTo>
                <a:lnTo>
                  <a:pt x="135991" y="9339"/>
                </a:lnTo>
                <a:lnTo>
                  <a:pt x="85435" y="95513"/>
                </a:lnTo>
                <a:lnTo>
                  <a:pt x="102463" y="123639"/>
                </a:lnTo>
                <a:lnTo>
                  <a:pt x="102463" y="132783"/>
                </a:lnTo>
                <a:lnTo>
                  <a:pt x="103987" y="132783"/>
                </a:lnTo>
                <a:lnTo>
                  <a:pt x="103987" y="139627"/>
                </a:lnTo>
                <a:lnTo>
                  <a:pt x="169519" y="27627"/>
                </a:lnTo>
                <a:lnTo>
                  <a:pt x="171489" y="1971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012937" y="4428138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936737" y="3694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955537" y="3694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69738" y="3694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83938" y="3694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98138" y="3694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327137" y="3694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641337" y="3694014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962400" y="1371600"/>
            <a:ext cx="1981200" cy="1143000"/>
          </a:xfrm>
          <a:custGeom>
            <a:avLst/>
            <a:gdLst/>
            <a:ahLst/>
            <a:cxnLst/>
            <a:rect l="l" t="t" r="r" b="b"/>
            <a:pathLst>
              <a:path w="1981200" h="1143000">
                <a:moveTo>
                  <a:pt x="0" y="0"/>
                </a:moveTo>
                <a:lnTo>
                  <a:pt x="0" y="1142999"/>
                </a:lnTo>
                <a:lnTo>
                  <a:pt x="1981199" y="1142999"/>
                </a:lnTo>
                <a:lnTo>
                  <a:pt x="1981199" y="0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FF65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953000" y="1304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5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5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5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5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5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5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9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74335" y="2447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9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876544" y="15240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4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131444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4" h="131444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4" h="131444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131444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4" h="131444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4" h="131444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4" h="131444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9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895344" y="1545336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4" h="131444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4" h="131444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4" h="131444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4" h="131444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4" h="131444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4" h="131444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4" h="131444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4" h="131444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9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3812538" y="2523925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869929" y="2508685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12535" y="1152325"/>
            <a:ext cx="23247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45665" algn="l"/>
              </a:tabLst>
            </a:pP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S	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991692" y="4863083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254"/>
                </a:lnTo>
                <a:lnTo>
                  <a:pt x="41041" y="71869"/>
                </a:lnTo>
                <a:lnTo>
                  <a:pt x="74559" y="76198"/>
                </a:lnTo>
                <a:lnTo>
                  <a:pt x="93061" y="75048"/>
                </a:lnTo>
                <a:lnTo>
                  <a:pt x="136243" y="60408"/>
                </a:lnTo>
                <a:lnTo>
                  <a:pt x="150107" y="44600"/>
                </a:lnTo>
                <a:lnTo>
                  <a:pt x="148587" y="33415"/>
                </a:lnTo>
                <a:lnTo>
                  <a:pt x="109212" y="4067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993139" y="4739429"/>
            <a:ext cx="14331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70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7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219200" y="4686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600200" y="4686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3736338" y="4667849"/>
            <a:ext cx="25806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16305" algn="l"/>
              </a:tabLst>
            </a:pPr>
            <a:r>
              <a:rPr sz="1600" b="1" spc="-25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600" b="1" spc="30" dirty="0">
                <a:solidFill>
                  <a:srgbClr val="9900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he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re I</a:t>
            </a:r>
            <a:r>
              <a:rPr sz="1600" b="1" dirty="0">
                <a:solidFill>
                  <a:srgbClr val="990000"/>
                </a:solidFill>
                <a:latin typeface="Arial"/>
                <a:cs typeface="Arial"/>
              </a:rPr>
              <a:t>	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ne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rr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e</a:t>
            </a:r>
            <a:r>
              <a:rPr sz="16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36338" y="4768773"/>
            <a:ext cx="309562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82320">
              <a:lnSpc>
                <a:spcPts val="1180"/>
              </a:lnSpc>
            </a:pPr>
            <a:r>
              <a:rPr sz="1100" b="1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780"/>
              </a:lnSpc>
            </a:pP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ea</a:t>
            </a:r>
            <a:r>
              <a:rPr sz="16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in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g</a:t>
            </a:r>
            <a:r>
              <a:rPr sz="1600" b="1" spc="1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o</a:t>
            </a:r>
            <a:r>
              <a:rPr sz="1600" b="1" dirty="0">
                <a:solidFill>
                  <a:srgbClr val="990000"/>
                </a:solidFill>
                <a:latin typeface="Arial"/>
                <a:cs typeface="Arial"/>
              </a:rPr>
              <a:t>u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g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h</a:t>
            </a:r>
            <a:r>
              <a:rPr sz="16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e </a:t>
            </a:r>
            <a:r>
              <a:rPr sz="1600" b="1" spc="0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ole</a:t>
            </a:r>
            <a:r>
              <a:rPr sz="16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990000"/>
                </a:solidFill>
                <a:latin typeface="Arial"/>
                <a:cs typeface="Arial"/>
              </a:rPr>
              <a:t>oi</a:t>
            </a:r>
            <a:r>
              <a:rPr sz="1600" b="1" dirty="0">
                <a:solidFill>
                  <a:srgbClr val="990000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9900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1006977" y="5425439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062" y="0"/>
                </a:moveTo>
                <a:lnTo>
                  <a:pt x="26103" y="9473"/>
                </a:lnTo>
                <a:lnTo>
                  <a:pt x="0" y="31895"/>
                </a:lnTo>
                <a:lnTo>
                  <a:pt x="1630" y="42994"/>
                </a:lnTo>
                <a:lnTo>
                  <a:pt x="41793" y="72183"/>
                </a:lnTo>
                <a:lnTo>
                  <a:pt x="74744" y="76199"/>
                </a:lnTo>
                <a:lnTo>
                  <a:pt x="93200" y="75129"/>
                </a:lnTo>
                <a:lnTo>
                  <a:pt x="136313" y="60996"/>
                </a:lnTo>
                <a:lnTo>
                  <a:pt x="150107" y="44870"/>
                </a:lnTo>
                <a:lnTo>
                  <a:pt x="148574" y="34075"/>
                </a:lnTo>
                <a:lnTo>
                  <a:pt x="109248" y="4367"/>
                </a:lnTo>
                <a:lnTo>
                  <a:pt x="75062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34439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615439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75840" y="5425439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9473"/>
                </a:lnTo>
                <a:lnTo>
                  <a:pt x="0" y="31895"/>
                </a:lnTo>
                <a:lnTo>
                  <a:pt x="1569" y="42999"/>
                </a:lnTo>
                <a:lnTo>
                  <a:pt x="41203" y="72192"/>
                </a:lnTo>
                <a:lnTo>
                  <a:pt x="74835" y="76199"/>
                </a:lnTo>
                <a:lnTo>
                  <a:pt x="93282" y="75128"/>
                </a:lnTo>
                <a:lnTo>
                  <a:pt x="136382" y="60983"/>
                </a:lnTo>
                <a:lnTo>
                  <a:pt x="150162" y="44845"/>
                </a:lnTo>
                <a:lnTo>
                  <a:pt x="148624" y="34057"/>
                </a:lnTo>
                <a:lnTo>
                  <a:pt x="109276" y="4362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009903" y="5303309"/>
            <a:ext cx="21240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81100" algn="l"/>
              </a:tabLst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84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	</a:t>
            </a: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84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403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784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318840" y="5425439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5" h="76200">
                <a:moveTo>
                  <a:pt x="75107" y="0"/>
                </a:moveTo>
                <a:lnTo>
                  <a:pt x="25524" y="9473"/>
                </a:lnTo>
                <a:lnTo>
                  <a:pt x="0" y="31895"/>
                </a:lnTo>
                <a:lnTo>
                  <a:pt x="1569" y="42999"/>
                </a:lnTo>
                <a:lnTo>
                  <a:pt x="41203" y="72192"/>
                </a:lnTo>
                <a:lnTo>
                  <a:pt x="74835" y="76199"/>
                </a:lnTo>
                <a:lnTo>
                  <a:pt x="93282" y="75128"/>
                </a:lnTo>
                <a:lnTo>
                  <a:pt x="136382" y="60983"/>
                </a:lnTo>
                <a:lnTo>
                  <a:pt x="150162" y="44845"/>
                </a:lnTo>
                <a:lnTo>
                  <a:pt x="148624" y="34057"/>
                </a:lnTo>
                <a:lnTo>
                  <a:pt x="109276" y="4362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546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927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2076703" y="5651957"/>
            <a:ext cx="139763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55065" algn="l"/>
              </a:tabLst>
            </a:pPr>
            <a:r>
              <a:rPr sz="1200" b="1" dirty="0">
                <a:solidFill>
                  <a:srgbClr val="9932FF"/>
                </a:solidFill>
                <a:latin typeface="Arial"/>
                <a:cs typeface="Arial"/>
              </a:rPr>
              <a:t>PQ	QR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461840" y="5425439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5" h="76200">
                <a:moveTo>
                  <a:pt x="75107" y="0"/>
                </a:moveTo>
                <a:lnTo>
                  <a:pt x="25524" y="9473"/>
                </a:lnTo>
                <a:lnTo>
                  <a:pt x="0" y="31895"/>
                </a:lnTo>
                <a:lnTo>
                  <a:pt x="1569" y="42999"/>
                </a:lnTo>
                <a:lnTo>
                  <a:pt x="41203" y="72192"/>
                </a:lnTo>
                <a:lnTo>
                  <a:pt x="74835" y="76199"/>
                </a:lnTo>
                <a:lnTo>
                  <a:pt x="93282" y="75128"/>
                </a:lnTo>
                <a:lnTo>
                  <a:pt x="136382" y="60983"/>
                </a:lnTo>
                <a:lnTo>
                  <a:pt x="150162" y="44845"/>
                </a:lnTo>
                <a:lnTo>
                  <a:pt x="148624" y="34057"/>
                </a:lnTo>
                <a:lnTo>
                  <a:pt x="109276" y="4362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3321810" y="5303309"/>
            <a:ext cx="20980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55065" algn="l"/>
              </a:tabLst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84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	</a:t>
            </a: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84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689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070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604840" y="5425439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5" h="76200">
                <a:moveTo>
                  <a:pt x="75107" y="0"/>
                </a:moveTo>
                <a:lnTo>
                  <a:pt x="25524" y="9473"/>
                </a:lnTo>
                <a:lnTo>
                  <a:pt x="0" y="31895"/>
                </a:lnTo>
                <a:lnTo>
                  <a:pt x="1569" y="42999"/>
                </a:lnTo>
                <a:lnTo>
                  <a:pt x="41203" y="72192"/>
                </a:lnTo>
                <a:lnTo>
                  <a:pt x="74835" y="76199"/>
                </a:lnTo>
                <a:lnTo>
                  <a:pt x="93282" y="75128"/>
                </a:lnTo>
                <a:lnTo>
                  <a:pt x="136382" y="60983"/>
                </a:lnTo>
                <a:lnTo>
                  <a:pt x="150162" y="44845"/>
                </a:lnTo>
                <a:lnTo>
                  <a:pt x="148624" y="34057"/>
                </a:lnTo>
                <a:lnTo>
                  <a:pt x="109276" y="4362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832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213347" y="5250179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3507738" y="5651957"/>
            <a:ext cx="1800860" cy="550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0" algn="ctr">
              <a:lnSpc>
                <a:spcPts val="1050"/>
              </a:lnSpc>
            </a:pPr>
            <a:r>
              <a:rPr sz="1200" b="1" spc="-5" dirty="0">
                <a:solidFill>
                  <a:srgbClr val="9932FF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32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2970"/>
              </a:lnSpc>
            </a:pPr>
            <a:r>
              <a:rPr sz="4200" baseline="-6944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525" baseline="-694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°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505701" y="5303309"/>
            <a:ext cx="1695450" cy="899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>
              <a:lnSpc>
                <a:spcPts val="3329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84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019"/>
              </a:lnSpc>
            </a:pPr>
            <a:r>
              <a:rPr sz="1200" b="1" dirty="0">
                <a:solidFill>
                  <a:srgbClr val="9932FF"/>
                </a:solidFill>
                <a:latin typeface="Arial"/>
                <a:cs typeface="Arial"/>
              </a:rPr>
              <a:t>SP</a:t>
            </a:r>
            <a:endParaRPr sz="1200">
              <a:latin typeface="Arial"/>
              <a:cs typeface="Arial"/>
            </a:endParaRPr>
          </a:p>
          <a:p>
            <a:pPr marL="71755">
              <a:lnSpc>
                <a:spcPts val="2970"/>
              </a:lnSpc>
            </a:pPr>
            <a:r>
              <a:rPr sz="4200" baseline="-6944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525" baseline="-694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0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°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6837677" y="1224691"/>
            <a:ext cx="24637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6909816" y="11811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601292" y="59436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506292" y="59436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5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563692" y="59436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5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392492" y="59436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5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829892" y="6400800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733"/>
                </a:lnTo>
                <a:lnTo>
                  <a:pt x="41041" y="72141"/>
                </a:lnTo>
                <a:lnTo>
                  <a:pt x="74559" y="76199"/>
                </a:lnTo>
                <a:lnTo>
                  <a:pt x="93061" y="75134"/>
                </a:lnTo>
                <a:lnTo>
                  <a:pt x="136243" y="61063"/>
                </a:lnTo>
                <a:lnTo>
                  <a:pt x="150107" y="45000"/>
                </a:lnTo>
                <a:lnTo>
                  <a:pt x="148594" y="33692"/>
                </a:lnTo>
                <a:lnTo>
                  <a:pt x="109380" y="4121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1374139" y="5821469"/>
            <a:ext cx="1903095" cy="83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baseline="3086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2700" b="1" spc="367" baseline="308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4200" baseline="-6944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525" baseline="-694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°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+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2700" b="1" baseline="3086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2700" b="1" spc="7" baseline="308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baseline="3086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2700" b="1" spc="352" baseline="308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4200" baseline="-5952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307" baseline="-595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.a</a:t>
            </a:r>
            <a:endParaRPr sz="18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393937" y="5821469"/>
            <a:ext cx="160337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6944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525" baseline="-694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431538" y="6333923"/>
            <a:ext cx="195961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7370" algn="l"/>
              </a:tabLst>
            </a:pP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nd	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7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6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983739" y="6725249"/>
            <a:ext cx="6731634" cy="473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600"/>
              </a:lnSpc>
            </a:pPr>
            <a:r>
              <a:rPr sz="1600" b="1" spc="-25" dirty="0">
                <a:solidFill>
                  <a:srgbClr val="CC3200"/>
                </a:solidFill>
                <a:latin typeface="Arial"/>
                <a:cs typeface="Arial"/>
              </a:rPr>
              <a:t>(</a:t>
            </a:r>
            <a:r>
              <a:rPr sz="1600" b="1" spc="30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he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re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.</a:t>
            </a:r>
            <a:r>
              <a:rPr sz="1600" b="1" spc="2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pe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 u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len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,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600" b="1" spc="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len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e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at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d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I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600" b="1" spc="2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e </a:t>
            </a:r>
            <a:r>
              <a:rPr sz="1600" b="1" spc="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rr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passin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ou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600" b="1" spc="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lea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6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f</a:t>
            </a:r>
            <a:r>
              <a:rPr sz="1600" b="1" spc="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e 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sole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n</a:t>
            </a:r>
            <a:r>
              <a:rPr sz="1600" b="1" spc="-10" dirty="0">
                <a:solidFill>
                  <a:srgbClr val="CC3200"/>
                </a:solidFill>
                <a:latin typeface="Arial"/>
                <a:cs typeface="Arial"/>
              </a:rPr>
              <a:t>oi</a:t>
            </a:r>
            <a:r>
              <a:rPr sz="16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600" b="1" spc="-5" dirty="0">
                <a:solidFill>
                  <a:srgbClr val="CC3200"/>
                </a:solidFill>
                <a:latin typeface="Arial"/>
                <a:cs typeface="Arial"/>
              </a:rPr>
              <a:t>)</a:t>
            </a:r>
            <a:endParaRPr sz="16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3962400" y="1028700"/>
            <a:ext cx="1981200" cy="76200"/>
          </a:xfrm>
          <a:custGeom>
            <a:avLst/>
            <a:gdLst/>
            <a:ahLst/>
            <a:cxnLst/>
            <a:rect l="l" t="t" r="r" b="b"/>
            <a:pathLst>
              <a:path w="19812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1981200" h="76200">
                <a:moveTo>
                  <a:pt x="1917191" y="47243"/>
                </a:moveTo>
                <a:lnTo>
                  <a:pt x="1917191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1917191" y="47243"/>
                </a:lnTo>
                <a:close/>
              </a:path>
              <a:path w="19812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  <a:path w="1981200" h="76200">
                <a:moveTo>
                  <a:pt x="1981199" y="38099"/>
                </a:moveTo>
                <a:lnTo>
                  <a:pt x="1904999" y="0"/>
                </a:lnTo>
                <a:lnTo>
                  <a:pt x="1904999" y="28955"/>
                </a:lnTo>
                <a:lnTo>
                  <a:pt x="1917191" y="28955"/>
                </a:lnTo>
                <a:lnTo>
                  <a:pt x="1917191" y="70103"/>
                </a:lnTo>
                <a:lnTo>
                  <a:pt x="1981199" y="38099"/>
                </a:lnTo>
                <a:close/>
              </a:path>
              <a:path w="1981200" h="76200">
                <a:moveTo>
                  <a:pt x="1917191" y="70103"/>
                </a:moveTo>
                <a:lnTo>
                  <a:pt x="1917191" y="47243"/>
                </a:lnTo>
                <a:lnTo>
                  <a:pt x="1904999" y="47243"/>
                </a:lnTo>
                <a:lnTo>
                  <a:pt x="1904999" y="76199"/>
                </a:lnTo>
                <a:lnTo>
                  <a:pt x="1917191" y="70103"/>
                </a:lnTo>
                <a:close/>
              </a:path>
            </a:pathLst>
          </a:custGeom>
          <a:solidFill>
            <a:srgbClr val="FF65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4803138" y="1076125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803138" y="2523925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45317" y="6502907"/>
            <a:ext cx="41275" cy="50165"/>
          </a:xfrm>
          <a:custGeom>
            <a:avLst/>
            <a:gdLst/>
            <a:ahLst/>
            <a:cxnLst/>
            <a:rect l="l" t="t" r="r" b="b"/>
            <a:pathLst>
              <a:path w="41275" h="50165">
                <a:moveTo>
                  <a:pt x="40804" y="37559"/>
                </a:moveTo>
                <a:lnTo>
                  <a:pt x="40523" y="18784"/>
                </a:lnTo>
                <a:lnTo>
                  <a:pt x="35409" y="6807"/>
                </a:lnTo>
                <a:lnTo>
                  <a:pt x="27050" y="913"/>
                </a:lnTo>
                <a:lnTo>
                  <a:pt x="21142" y="0"/>
                </a:lnTo>
                <a:lnTo>
                  <a:pt x="8406" y="4202"/>
                </a:lnTo>
                <a:lnTo>
                  <a:pt x="0" y="15138"/>
                </a:lnTo>
                <a:lnTo>
                  <a:pt x="1449" y="33335"/>
                </a:lnTo>
                <a:lnTo>
                  <a:pt x="7722" y="44755"/>
                </a:lnTo>
                <a:lnTo>
                  <a:pt x="17126" y="49887"/>
                </a:lnTo>
                <a:lnTo>
                  <a:pt x="31452" y="46760"/>
                </a:lnTo>
                <a:lnTo>
                  <a:pt x="40804" y="375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945317" y="6502907"/>
            <a:ext cx="41275" cy="50165"/>
          </a:xfrm>
          <a:custGeom>
            <a:avLst/>
            <a:gdLst/>
            <a:ahLst/>
            <a:cxnLst/>
            <a:rect l="l" t="t" r="r" b="b"/>
            <a:pathLst>
              <a:path w="41275" h="50165">
                <a:moveTo>
                  <a:pt x="21142" y="0"/>
                </a:moveTo>
                <a:lnTo>
                  <a:pt x="8406" y="4202"/>
                </a:lnTo>
                <a:lnTo>
                  <a:pt x="0" y="15138"/>
                </a:lnTo>
                <a:lnTo>
                  <a:pt x="1449" y="33335"/>
                </a:lnTo>
                <a:lnTo>
                  <a:pt x="7722" y="44755"/>
                </a:lnTo>
                <a:lnTo>
                  <a:pt x="17126" y="49887"/>
                </a:lnTo>
                <a:lnTo>
                  <a:pt x="31452" y="46760"/>
                </a:lnTo>
                <a:lnTo>
                  <a:pt x="40804" y="37559"/>
                </a:lnTo>
                <a:lnTo>
                  <a:pt x="40523" y="18784"/>
                </a:lnTo>
                <a:lnTo>
                  <a:pt x="35409" y="6807"/>
                </a:lnTo>
                <a:lnTo>
                  <a:pt x="27050" y="913"/>
                </a:lnTo>
                <a:lnTo>
                  <a:pt x="2114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038645" y="6502907"/>
            <a:ext cx="45720" cy="50165"/>
          </a:xfrm>
          <a:custGeom>
            <a:avLst/>
            <a:gdLst/>
            <a:ahLst/>
            <a:cxnLst/>
            <a:rect l="l" t="t" r="r" b="b"/>
            <a:pathLst>
              <a:path w="45720" h="50165">
                <a:moveTo>
                  <a:pt x="45140" y="25568"/>
                </a:moveTo>
                <a:lnTo>
                  <a:pt x="41236" y="11088"/>
                </a:lnTo>
                <a:lnTo>
                  <a:pt x="31333" y="2046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1589" y="46911"/>
                </a:lnTo>
                <a:lnTo>
                  <a:pt x="41368" y="38439"/>
                </a:lnTo>
                <a:lnTo>
                  <a:pt x="45140" y="2556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038645" y="6502907"/>
            <a:ext cx="45720" cy="50165"/>
          </a:xfrm>
          <a:custGeom>
            <a:avLst/>
            <a:gdLst/>
            <a:ahLst/>
            <a:cxnLst/>
            <a:rect l="l" t="t" r="r" b="b"/>
            <a:pathLst>
              <a:path w="45720" h="50165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1589" y="46911"/>
                </a:lnTo>
                <a:lnTo>
                  <a:pt x="41368" y="38439"/>
                </a:lnTo>
                <a:lnTo>
                  <a:pt x="45140" y="25568"/>
                </a:lnTo>
                <a:lnTo>
                  <a:pt x="41236" y="11088"/>
                </a:lnTo>
                <a:lnTo>
                  <a:pt x="31333" y="2046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991760" y="6400800"/>
            <a:ext cx="45085" cy="49530"/>
          </a:xfrm>
          <a:custGeom>
            <a:avLst/>
            <a:gdLst/>
            <a:ahLst/>
            <a:cxnLst/>
            <a:rect l="l" t="t" r="r" b="b"/>
            <a:pathLst>
              <a:path w="45085" h="49529">
                <a:moveTo>
                  <a:pt x="44801" y="26187"/>
                </a:moveTo>
                <a:lnTo>
                  <a:pt x="40977" y="11404"/>
                </a:lnTo>
                <a:lnTo>
                  <a:pt x="31284" y="2207"/>
                </a:lnTo>
                <a:lnTo>
                  <a:pt x="21943" y="0"/>
                </a:lnTo>
                <a:lnTo>
                  <a:pt x="8766" y="3800"/>
                </a:lnTo>
                <a:lnTo>
                  <a:pt x="0" y="14093"/>
                </a:lnTo>
                <a:lnTo>
                  <a:pt x="835" y="32234"/>
                </a:lnTo>
                <a:lnTo>
                  <a:pt x="6568" y="43853"/>
                </a:lnTo>
                <a:lnTo>
                  <a:pt x="15846" y="49514"/>
                </a:lnTo>
                <a:lnTo>
                  <a:pt x="31394" y="46827"/>
                </a:lnTo>
                <a:lnTo>
                  <a:pt x="41267" y="38443"/>
                </a:lnTo>
                <a:lnTo>
                  <a:pt x="44801" y="2618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991760" y="6400800"/>
            <a:ext cx="45085" cy="49530"/>
          </a:xfrm>
          <a:custGeom>
            <a:avLst/>
            <a:gdLst/>
            <a:ahLst/>
            <a:cxnLst/>
            <a:rect l="l" t="t" r="r" b="b"/>
            <a:pathLst>
              <a:path w="45085" h="49529">
                <a:moveTo>
                  <a:pt x="21943" y="0"/>
                </a:moveTo>
                <a:lnTo>
                  <a:pt x="8766" y="3800"/>
                </a:lnTo>
                <a:lnTo>
                  <a:pt x="0" y="14093"/>
                </a:lnTo>
                <a:lnTo>
                  <a:pt x="835" y="32234"/>
                </a:lnTo>
                <a:lnTo>
                  <a:pt x="6568" y="43853"/>
                </a:lnTo>
                <a:lnTo>
                  <a:pt x="15846" y="49514"/>
                </a:lnTo>
                <a:lnTo>
                  <a:pt x="31394" y="46827"/>
                </a:lnTo>
                <a:lnTo>
                  <a:pt x="41267" y="38443"/>
                </a:lnTo>
                <a:lnTo>
                  <a:pt x="44801" y="26187"/>
                </a:lnTo>
                <a:lnTo>
                  <a:pt x="40977" y="11404"/>
                </a:lnTo>
                <a:lnTo>
                  <a:pt x="31284" y="2207"/>
                </a:lnTo>
                <a:lnTo>
                  <a:pt x="21943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6291071" y="6248400"/>
            <a:ext cx="1252855" cy="381000"/>
          </a:xfrm>
          <a:prstGeom prst="rect">
            <a:avLst/>
          </a:prstGeom>
          <a:solidFill>
            <a:srgbClr val="CCFF98"/>
          </a:solidFill>
          <a:ln w="28574">
            <a:solidFill>
              <a:srgbClr val="32983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538891"/>
            <a:ext cx="712724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7F0000"/>
                </a:solidFill>
              </a:rPr>
              <a:t>M</a:t>
            </a:r>
            <a:r>
              <a:rPr sz="2400" spc="-5" dirty="0">
                <a:solidFill>
                  <a:srgbClr val="7F0000"/>
                </a:solidFill>
              </a:rPr>
              <a:t>a</a:t>
            </a:r>
            <a:r>
              <a:rPr sz="2400" spc="-10" dirty="0">
                <a:solidFill>
                  <a:srgbClr val="7F0000"/>
                </a:solidFill>
              </a:rPr>
              <a:t>gn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dirty="0">
                <a:solidFill>
                  <a:srgbClr val="7F0000"/>
                </a:solidFill>
              </a:rPr>
              <a:t>tic</a:t>
            </a:r>
            <a:r>
              <a:rPr sz="2400" spc="-15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F</a:t>
            </a:r>
            <a:r>
              <a:rPr sz="2400" dirty="0">
                <a:solidFill>
                  <a:srgbClr val="7F0000"/>
                </a:solidFill>
              </a:rPr>
              <a:t>i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dirty="0">
                <a:solidFill>
                  <a:srgbClr val="7F0000"/>
                </a:solidFill>
              </a:rPr>
              <a:t>ld</a:t>
            </a:r>
            <a:r>
              <a:rPr sz="2400" spc="-15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du</a:t>
            </a:r>
            <a:r>
              <a:rPr sz="2400" dirty="0">
                <a:solidFill>
                  <a:srgbClr val="7F0000"/>
                </a:solidFill>
              </a:rPr>
              <a:t>e</a:t>
            </a:r>
            <a:r>
              <a:rPr sz="2400" spc="-15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t</a:t>
            </a:r>
            <a:r>
              <a:rPr sz="2400" dirty="0">
                <a:solidFill>
                  <a:srgbClr val="7F0000"/>
                </a:solidFill>
              </a:rPr>
              <a:t>o</a:t>
            </a:r>
            <a:r>
              <a:rPr sz="2400" spc="-5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To</a:t>
            </a:r>
            <a:r>
              <a:rPr sz="2400" dirty="0">
                <a:solidFill>
                  <a:srgbClr val="7F0000"/>
                </a:solidFill>
              </a:rPr>
              <a:t>r</a:t>
            </a:r>
            <a:r>
              <a:rPr sz="2400" spc="-20" dirty="0">
                <a:solidFill>
                  <a:srgbClr val="7F0000"/>
                </a:solidFill>
              </a:rPr>
              <a:t>o</a:t>
            </a:r>
            <a:r>
              <a:rPr sz="2400" dirty="0">
                <a:solidFill>
                  <a:srgbClr val="7F0000"/>
                </a:solidFill>
              </a:rPr>
              <a:t>i</a:t>
            </a:r>
            <a:r>
              <a:rPr sz="2400" spc="-10" dirty="0">
                <a:solidFill>
                  <a:srgbClr val="7F0000"/>
                </a:solidFill>
              </a:rPr>
              <a:t>d</a:t>
            </a:r>
            <a:r>
              <a:rPr sz="2400" spc="-5" dirty="0">
                <a:solidFill>
                  <a:srgbClr val="7F0000"/>
                </a:solidFill>
              </a:rPr>
              <a:t>a</a:t>
            </a:r>
            <a:r>
              <a:rPr sz="2400" dirty="0">
                <a:solidFill>
                  <a:srgbClr val="7F0000"/>
                </a:solidFill>
              </a:rPr>
              <a:t>l</a:t>
            </a:r>
            <a:r>
              <a:rPr sz="2400" spc="-20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So</a:t>
            </a:r>
            <a:r>
              <a:rPr sz="2400" dirty="0">
                <a:solidFill>
                  <a:srgbClr val="7F0000"/>
                </a:solidFill>
              </a:rPr>
              <a:t>l</a:t>
            </a:r>
            <a:r>
              <a:rPr sz="2400" spc="-5" dirty="0">
                <a:solidFill>
                  <a:srgbClr val="7F0000"/>
                </a:solidFill>
              </a:rPr>
              <a:t>e</a:t>
            </a:r>
            <a:r>
              <a:rPr sz="2400" spc="-10" dirty="0">
                <a:solidFill>
                  <a:srgbClr val="7F0000"/>
                </a:solidFill>
              </a:rPr>
              <a:t>no</a:t>
            </a:r>
            <a:r>
              <a:rPr sz="2400" dirty="0">
                <a:solidFill>
                  <a:srgbClr val="7F0000"/>
                </a:solidFill>
              </a:rPr>
              <a:t>id</a:t>
            </a:r>
            <a:r>
              <a:rPr sz="2400" spc="-15" dirty="0">
                <a:solidFill>
                  <a:srgbClr val="7F0000"/>
                </a:solidFill>
              </a:rPr>
              <a:t> </a:t>
            </a:r>
            <a:r>
              <a:rPr sz="2400" spc="-10" dirty="0">
                <a:solidFill>
                  <a:srgbClr val="7F0000"/>
                </a:solidFill>
              </a:rPr>
              <a:t>(To</a:t>
            </a:r>
            <a:r>
              <a:rPr sz="2400" dirty="0">
                <a:solidFill>
                  <a:srgbClr val="7F0000"/>
                </a:solidFill>
              </a:rPr>
              <a:t>r</a:t>
            </a:r>
            <a:r>
              <a:rPr sz="2400" spc="-10" dirty="0">
                <a:solidFill>
                  <a:srgbClr val="7F0000"/>
                </a:solidFill>
              </a:rPr>
              <a:t>o</a:t>
            </a:r>
            <a:r>
              <a:rPr sz="2400" dirty="0">
                <a:solidFill>
                  <a:srgbClr val="7F0000"/>
                </a:solidFill>
              </a:rPr>
              <a:t>i</a:t>
            </a:r>
            <a:r>
              <a:rPr sz="2400" spc="-20" dirty="0">
                <a:solidFill>
                  <a:srgbClr val="7F0000"/>
                </a:solidFill>
              </a:rPr>
              <a:t>d</a:t>
            </a:r>
            <a:r>
              <a:rPr sz="2400" dirty="0">
                <a:solidFill>
                  <a:srgbClr val="7F0000"/>
                </a:solidFill>
              </a:rPr>
              <a:t>):</a:t>
            </a:r>
            <a:endParaRPr sz="2400"/>
          </a:p>
        </p:txBody>
      </p:sp>
      <p:sp>
        <p:nvSpPr>
          <p:cNvPr id="3" name="object 3"/>
          <p:cNvSpPr/>
          <p:nvPr/>
        </p:nvSpPr>
        <p:spPr>
          <a:xfrm>
            <a:off x="6437375" y="1845563"/>
            <a:ext cx="1908175" cy="1871980"/>
          </a:xfrm>
          <a:custGeom>
            <a:avLst/>
            <a:gdLst/>
            <a:ahLst/>
            <a:cxnLst/>
            <a:rect l="l" t="t" r="r" b="b"/>
            <a:pathLst>
              <a:path w="1908175" h="1871979">
                <a:moveTo>
                  <a:pt x="954023" y="0"/>
                </a:moveTo>
                <a:lnTo>
                  <a:pt x="875723" y="3103"/>
                </a:lnTo>
                <a:lnTo>
                  <a:pt x="799176" y="12251"/>
                </a:lnTo>
                <a:lnTo>
                  <a:pt x="724627" y="27203"/>
                </a:lnTo>
                <a:lnTo>
                  <a:pt x="652320" y="47719"/>
                </a:lnTo>
                <a:lnTo>
                  <a:pt x="582501" y="73556"/>
                </a:lnTo>
                <a:lnTo>
                  <a:pt x="515413" y="104474"/>
                </a:lnTo>
                <a:lnTo>
                  <a:pt x="451302" y="140232"/>
                </a:lnTo>
                <a:lnTo>
                  <a:pt x="390412" y="180587"/>
                </a:lnTo>
                <a:lnTo>
                  <a:pt x="332987" y="225300"/>
                </a:lnTo>
                <a:lnTo>
                  <a:pt x="279272" y="274129"/>
                </a:lnTo>
                <a:lnTo>
                  <a:pt x="229513" y="326833"/>
                </a:lnTo>
                <a:lnTo>
                  <a:pt x="183952" y="383170"/>
                </a:lnTo>
                <a:lnTo>
                  <a:pt x="142836" y="442899"/>
                </a:lnTo>
                <a:lnTo>
                  <a:pt x="106408" y="505780"/>
                </a:lnTo>
                <a:lnTo>
                  <a:pt x="74914" y="571571"/>
                </a:lnTo>
                <a:lnTo>
                  <a:pt x="48597" y="640031"/>
                </a:lnTo>
                <a:lnTo>
                  <a:pt x="27702" y="710918"/>
                </a:lnTo>
                <a:lnTo>
                  <a:pt x="12475" y="783992"/>
                </a:lnTo>
                <a:lnTo>
                  <a:pt x="3159" y="859012"/>
                </a:lnTo>
                <a:lnTo>
                  <a:pt x="0" y="935735"/>
                </a:lnTo>
                <a:lnTo>
                  <a:pt x="3159" y="1012459"/>
                </a:lnTo>
                <a:lnTo>
                  <a:pt x="12475" y="1087479"/>
                </a:lnTo>
                <a:lnTo>
                  <a:pt x="27702" y="1160553"/>
                </a:lnTo>
                <a:lnTo>
                  <a:pt x="48597" y="1231440"/>
                </a:lnTo>
                <a:lnTo>
                  <a:pt x="74914" y="1299900"/>
                </a:lnTo>
                <a:lnTo>
                  <a:pt x="106408" y="1365691"/>
                </a:lnTo>
                <a:lnTo>
                  <a:pt x="142836" y="1428572"/>
                </a:lnTo>
                <a:lnTo>
                  <a:pt x="183952" y="1488301"/>
                </a:lnTo>
                <a:lnTo>
                  <a:pt x="229513" y="1544638"/>
                </a:lnTo>
                <a:lnTo>
                  <a:pt x="279272" y="1597342"/>
                </a:lnTo>
                <a:lnTo>
                  <a:pt x="332987" y="1646171"/>
                </a:lnTo>
                <a:lnTo>
                  <a:pt x="390412" y="1690884"/>
                </a:lnTo>
                <a:lnTo>
                  <a:pt x="451302" y="1731239"/>
                </a:lnTo>
                <a:lnTo>
                  <a:pt x="515413" y="1766997"/>
                </a:lnTo>
                <a:lnTo>
                  <a:pt x="582501" y="1797915"/>
                </a:lnTo>
                <a:lnTo>
                  <a:pt x="652320" y="1823752"/>
                </a:lnTo>
                <a:lnTo>
                  <a:pt x="724627" y="1844267"/>
                </a:lnTo>
                <a:lnTo>
                  <a:pt x="799176" y="1859220"/>
                </a:lnTo>
                <a:lnTo>
                  <a:pt x="875723" y="1868368"/>
                </a:lnTo>
                <a:lnTo>
                  <a:pt x="954023" y="1871471"/>
                </a:lnTo>
                <a:lnTo>
                  <a:pt x="1032324" y="1868368"/>
                </a:lnTo>
                <a:lnTo>
                  <a:pt x="1108871" y="1859220"/>
                </a:lnTo>
                <a:lnTo>
                  <a:pt x="1183420" y="1844267"/>
                </a:lnTo>
                <a:lnTo>
                  <a:pt x="1255727" y="1823752"/>
                </a:lnTo>
                <a:lnTo>
                  <a:pt x="1325546" y="1797915"/>
                </a:lnTo>
                <a:lnTo>
                  <a:pt x="1392634" y="1766997"/>
                </a:lnTo>
                <a:lnTo>
                  <a:pt x="1456745" y="1731239"/>
                </a:lnTo>
                <a:lnTo>
                  <a:pt x="1517635" y="1690884"/>
                </a:lnTo>
                <a:lnTo>
                  <a:pt x="1575060" y="1646171"/>
                </a:lnTo>
                <a:lnTo>
                  <a:pt x="1628774" y="1597342"/>
                </a:lnTo>
                <a:lnTo>
                  <a:pt x="1678534" y="1544638"/>
                </a:lnTo>
                <a:lnTo>
                  <a:pt x="1724095" y="1488301"/>
                </a:lnTo>
                <a:lnTo>
                  <a:pt x="1765211" y="1428572"/>
                </a:lnTo>
                <a:lnTo>
                  <a:pt x="1801639" y="1365691"/>
                </a:lnTo>
                <a:lnTo>
                  <a:pt x="1833133" y="1299900"/>
                </a:lnTo>
                <a:lnTo>
                  <a:pt x="1859450" y="1231440"/>
                </a:lnTo>
                <a:lnTo>
                  <a:pt x="1880345" y="1160553"/>
                </a:lnTo>
                <a:lnTo>
                  <a:pt x="1895572" y="1087479"/>
                </a:lnTo>
                <a:lnTo>
                  <a:pt x="1904888" y="1012459"/>
                </a:lnTo>
                <a:lnTo>
                  <a:pt x="1908047" y="935735"/>
                </a:lnTo>
                <a:lnTo>
                  <a:pt x="1904888" y="859012"/>
                </a:lnTo>
                <a:lnTo>
                  <a:pt x="1895572" y="783992"/>
                </a:lnTo>
                <a:lnTo>
                  <a:pt x="1880345" y="710918"/>
                </a:lnTo>
                <a:lnTo>
                  <a:pt x="1859450" y="640031"/>
                </a:lnTo>
                <a:lnTo>
                  <a:pt x="1833133" y="571571"/>
                </a:lnTo>
                <a:lnTo>
                  <a:pt x="1801639" y="505780"/>
                </a:lnTo>
                <a:lnTo>
                  <a:pt x="1765211" y="442899"/>
                </a:lnTo>
                <a:lnTo>
                  <a:pt x="1724095" y="383170"/>
                </a:lnTo>
                <a:lnTo>
                  <a:pt x="1678534" y="326833"/>
                </a:lnTo>
                <a:lnTo>
                  <a:pt x="1628774" y="274129"/>
                </a:lnTo>
                <a:lnTo>
                  <a:pt x="1575060" y="225300"/>
                </a:lnTo>
                <a:lnTo>
                  <a:pt x="1517635" y="180587"/>
                </a:lnTo>
                <a:lnTo>
                  <a:pt x="1456745" y="140232"/>
                </a:lnTo>
                <a:lnTo>
                  <a:pt x="1392634" y="104474"/>
                </a:lnTo>
                <a:lnTo>
                  <a:pt x="1325546" y="73556"/>
                </a:lnTo>
                <a:lnTo>
                  <a:pt x="1255727" y="47719"/>
                </a:lnTo>
                <a:lnTo>
                  <a:pt x="1183420" y="27203"/>
                </a:lnTo>
                <a:lnTo>
                  <a:pt x="1108871" y="12251"/>
                </a:lnTo>
                <a:lnTo>
                  <a:pt x="1032324" y="3103"/>
                </a:lnTo>
                <a:lnTo>
                  <a:pt x="954023" y="0"/>
                </a:lnTo>
                <a:close/>
              </a:path>
            </a:pathLst>
          </a:custGeom>
          <a:ln w="28574">
            <a:solidFill>
              <a:srgbClr val="CC00CC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0" y="1524000"/>
            <a:ext cx="2590800" cy="2514600"/>
          </a:xfrm>
          <a:custGeom>
            <a:avLst/>
            <a:gdLst/>
            <a:ahLst/>
            <a:cxnLst/>
            <a:rect l="l" t="t" r="r" b="b"/>
            <a:pathLst>
              <a:path w="2590800" h="2514600">
                <a:moveTo>
                  <a:pt x="1295399" y="0"/>
                </a:moveTo>
                <a:lnTo>
                  <a:pt x="1189248" y="4163"/>
                </a:lnTo>
                <a:lnTo>
                  <a:pt x="1085443" y="16440"/>
                </a:lnTo>
                <a:lnTo>
                  <a:pt x="984319" y="36508"/>
                </a:lnTo>
                <a:lnTo>
                  <a:pt x="886212" y="64044"/>
                </a:lnTo>
                <a:lnTo>
                  <a:pt x="791456" y="98726"/>
                </a:lnTo>
                <a:lnTo>
                  <a:pt x="700386" y="140232"/>
                </a:lnTo>
                <a:lnTo>
                  <a:pt x="613337" y="188239"/>
                </a:lnTo>
                <a:lnTo>
                  <a:pt x="530644" y="242425"/>
                </a:lnTo>
                <a:lnTo>
                  <a:pt x="452642" y="302468"/>
                </a:lnTo>
                <a:lnTo>
                  <a:pt x="379666" y="368045"/>
                </a:lnTo>
                <a:lnTo>
                  <a:pt x="312050" y="438835"/>
                </a:lnTo>
                <a:lnTo>
                  <a:pt x="250131" y="514514"/>
                </a:lnTo>
                <a:lnTo>
                  <a:pt x="194241" y="594761"/>
                </a:lnTo>
                <a:lnTo>
                  <a:pt x="144717" y="679252"/>
                </a:lnTo>
                <a:lnTo>
                  <a:pt x="101893" y="767667"/>
                </a:lnTo>
                <a:lnTo>
                  <a:pt x="66105" y="859682"/>
                </a:lnTo>
                <a:lnTo>
                  <a:pt x="37686" y="954975"/>
                </a:lnTo>
                <a:lnTo>
                  <a:pt x="16972" y="1053224"/>
                </a:lnTo>
                <a:lnTo>
                  <a:pt x="4299" y="1154106"/>
                </a:lnTo>
                <a:lnTo>
                  <a:pt x="0" y="1257299"/>
                </a:lnTo>
                <a:lnTo>
                  <a:pt x="4299" y="1360493"/>
                </a:lnTo>
                <a:lnTo>
                  <a:pt x="16972" y="1461375"/>
                </a:lnTo>
                <a:lnTo>
                  <a:pt x="37686" y="1559624"/>
                </a:lnTo>
                <a:lnTo>
                  <a:pt x="66105" y="1654917"/>
                </a:lnTo>
                <a:lnTo>
                  <a:pt x="101893" y="1746932"/>
                </a:lnTo>
                <a:lnTo>
                  <a:pt x="144717" y="1835347"/>
                </a:lnTo>
                <a:lnTo>
                  <a:pt x="194241" y="1919838"/>
                </a:lnTo>
                <a:lnTo>
                  <a:pt x="250131" y="2000085"/>
                </a:lnTo>
                <a:lnTo>
                  <a:pt x="312050" y="2075764"/>
                </a:lnTo>
                <a:lnTo>
                  <a:pt x="379666" y="2146553"/>
                </a:lnTo>
                <a:lnTo>
                  <a:pt x="452642" y="2212131"/>
                </a:lnTo>
                <a:lnTo>
                  <a:pt x="530644" y="2272174"/>
                </a:lnTo>
                <a:lnTo>
                  <a:pt x="613337" y="2326360"/>
                </a:lnTo>
                <a:lnTo>
                  <a:pt x="700386" y="2374367"/>
                </a:lnTo>
                <a:lnTo>
                  <a:pt x="791456" y="2415873"/>
                </a:lnTo>
                <a:lnTo>
                  <a:pt x="886212" y="2450555"/>
                </a:lnTo>
                <a:lnTo>
                  <a:pt x="984319" y="2478091"/>
                </a:lnTo>
                <a:lnTo>
                  <a:pt x="1085443" y="2498159"/>
                </a:lnTo>
                <a:lnTo>
                  <a:pt x="1189248" y="2510435"/>
                </a:lnTo>
                <a:lnTo>
                  <a:pt x="1295399" y="2514599"/>
                </a:lnTo>
                <a:lnTo>
                  <a:pt x="1401551" y="2510435"/>
                </a:lnTo>
                <a:lnTo>
                  <a:pt x="1505356" y="2498159"/>
                </a:lnTo>
                <a:lnTo>
                  <a:pt x="1606480" y="2478091"/>
                </a:lnTo>
                <a:lnTo>
                  <a:pt x="1704587" y="2450555"/>
                </a:lnTo>
                <a:lnTo>
                  <a:pt x="1799343" y="2415873"/>
                </a:lnTo>
                <a:lnTo>
                  <a:pt x="1890413" y="2374367"/>
                </a:lnTo>
                <a:lnTo>
                  <a:pt x="1977462" y="2326360"/>
                </a:lnTo>
                <a:lnTo>
                  <a:pt x="2060155" y="2272174"/>
                </a:lnTo>
                <a:lnTo>
                  <a:pt x="2138157" y="2212131"/>
                </a:lnTo>
                <a:lnTo>
                  <a:pt x="2211133" y="2146553"/>
                </a:lnTo>
                <a:lnTo>
                  <a:pt x="2278748" y="2075764"/>
                </a:lnTo>
                <a:lnTo>
                  <a:pt x="2340668" y="2000085"/>
                </a:lnTo>
                <a:lnTo>
                  <a:pt x="2396558" y="1919838"/>
                </a:lnTo>
                <a:lnTo>
                  <a:pt x="2446082" y="1835347"/>
                </a:lnTo>
                <a:lnTo>
                  <a:pt x="2488906" y="1746932"/>
                </a:lnTo>
                <a:lnTo>
                  <a:pt x="2524694" y="1654917"/>
                </a:lnTo>
                <a:lnTo>
                  <a:pt x="2553113" y="1559624"/>
                </a:lnTo>
                <a:lnTo>
                  <a:pt x="2573827" y="1461375"/>
                </a:lnTo>
                <a:lnTo>
                  <a:pt x="2586500" y="1360493"/>
                </a:lnTo>
                <a:lnTo>
                  <a:pt x="2590799" y="1257299"/>
                </a:lnTo>
                <a:lnTo>
                  <a:pt x="2586500" y="1154106"/>
                </a:lnTo>
                <a:lnTo>
                  <a:pt x="2573827" y="1053224"/>
                </a:lnTo>
                <a:lnTo>
                  <a:pt x="2553113" y="954975"/>
                </a:lnTo>
                <a:lnTo>
                  <a:pt x="2524694" y="859682"/>
                </a:lnTo>
                <a:lnTo>
                  <a:pt x="2488906" y="767667"/>
                </a:lnTo>
                <a:lnTo>
                  <a:pt x="2446082" y="679252"/>
                </a:lnTo>
                <a:lnTo>
                  <a:pt x="2396558" y="594761"/>
                </a:lnTo>
                <a:lnTo>
                  <a:pt x="2340668" y="514514"/>
                </a:lnTo>
                <a:lnTo>
                  <a:pt x="2278748" y="438835"/>
                </a:lnTo>
                <a:lnTo>
                  <a:pt x="2211133" y="368045"/>
                </a:lnTo>
                <a:lnTo>
                  <a:pt x="2138157" y="302468"/>
                </a:lnTo>
                <a:lnTo>
                  <a:pt x="2060155" y="242425"/>
                </a:lnTo>
                <a:lnTo>
                  <a:pt x="1977462" y="188239"/>
                </a:lnTo>
                <a:lnTo>
                  <a:pt x="1890413" y="140232"/>
                </a:lnTo>
                <a:lnTo>
                  <a:pt x="1799343" y="98726"/>
                </a:lnTo>
                <a:lnTo>
                  <a:pt x="1704587" y="64044"/>
                </a:lnTo>
                <a:lnTo>
                  <a:pt x="1606480" y="36508"/>
                </a:lnTo>
                <a:lnTo>
                  <a:pt x="1505356" y="16440"/>
                </a:lnTo>
                <a:lnTo>
                  <a:pt x="1401551" y="4163"/>
                </a:lnTo>
                <a:lnTo>
                  <a:pt x="1295399" y="0"/>
                </a:lnTo>
                <a:close/>
              </a:path>
            </a:pathLst>
          </a:custGeom>
          <a:ln w="28574">
            <a:solidFill>
              <a:srgbClr val="CC00CC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81800" y="3611879"/>
            <a:ext cx="254635" cy="288290"/>
          </a:xfrm>
          <a:custGeom>
            <a:avLst/>
            <a:gdLst/>
            <a:ahLst/>
            <a:cxnLst/>
            <a:rect l="l" t="t" r="r" b="b"/>
            <a:pathLst>
              <a:path w="254634" h="288289">
                <a:moveTo>
                  <a:pt x="225238" y="86118"/>
                </a:moveTo>
                <a:lnTo>
                  <a:pt x="197291" y="81037"/>
                </a:lnTo>
                <a:lnTo>
                  <a:pt x="192023" y="102107"/>
                </a:lnTo>
                <a:lnTo>
                  <a:pt x="170687" y="147827"/>
                </a:lnTo>
                <a:lnTo>
                  <a:pt x="143255" y="185927"/>
                </a:lnTo>
                <a:lnTo>
                  <a:pt x="112775" y="216407"/>
                </a:lnTo>
                <a:lnTo>
                  <a:pt x="86867" y="234695"/>
                </a:lnTo>
                <a:lnTo>
                  <a:pt x="77723" y="240791"/>
                </a:lnTo>
                <a:lnTo>
                  <a:pt x="68579" y="245363"/>
                </a:lnTo>
                <a:lnTo>
                  <a:pt x="50291" y="251459"/>
                </a:lnTo>
                <a:lnTo>
                  <a:pt x="39623" y="254507"/>
                </a:lnTo>
                <a:lnTo>
                  <a:pt x="30479" y="257555"/>
                </a:lnTo>
                <a:lnTo>
                  <a:pt x="21335" y="259079"/>
                </a:lnTo>
                <a:lnTo>
                  <a:pt x="10667" y="259079"/>
                </a:lnTo>
                <a:lnTo>
                  <a:pt x="0" y="260603"/>
                </a:lnTo>
                <a:lnTo>
                  <a:pt x="0" y="288035"/>
                </a:lnTo>
                <a:lnTo>
                  <a:pt x="12191" y="288035"/>
                </a:lnTo>
                <a:lnTo>
                  <a:pt x="22859" y="286511"/>
                </a:lnTo>
                <a:lnTo>
                  <a:pt x="35051" y="284987"/>
                </a:lnTo>
                <a:lnTo>
                  <a:pt x="45719" y="283463"/>
                </a:lnTo>
                <a:lnTo>
                  <a:pt x="57911" y="278891"/>
                </a:lnTo>
                <a:lnTo>
                  <a:pt x="68579" y="275843"/>
                </a:lnTo>
                <a:lnTo>
                  <a:pt x="111251" y="254507"/>
                </a:lnTo>
                <a:lnTo>
                  <a:pt x="147827" y="224027"/>
                </a:lnTo>
                <a:lnTo>
                  <a:pt x="195071" y="163067"/>
                </a:lnTo>
                <a:lnTo>
                  <a:pt x="217931" y="114299"/>
                </a:lnTo>
                <a:lnTo>
                  <a:pt x="225238" y="86118"/>
                </a:lnTo>
                <a:close/>
              </a:path>
              <a:path w="254634" h="288289">
                <a:moveTo>
                  <a:pt x="254507" y="91439"/>
                </a:moveTo>
                <a:lnTo>
                  <a:pt x="228599" y="0"/>
                </a:lnTo>
                <a:lnTo>
                  <a:pt x="170687" y="76199"/>
                </a:lnTo>
                <a:lnTo>
                  <a:pt x="197291" y="81037"/>
                </a:lnTo>
                <a:lnTo>
                  <a:pt x="201167" y="65531"/>
                </a:lnTo>
                <a:lnTo>
                  <a:pt x="228599" y="73151"/>
                </a:lnTo>
                <a:lnTo>
                  <a:pt x="228599" y="86729"/>
                </a:lnTo>
                <a:lnTo>
                  <a:pt x="254507" y="91439"/>
                </a:lnTo>
                <a:close/>
              </a:path>
              <a:path w="254634" h="288289">
                <a:moveTo>
                  <a:pt x="228599" y="73151"/>
                </a:moveTo>
                <a:lnTo>
                  <a:pt x="201167" y="65531"/>
                </a:lnTo>
                <a:lnTo>
                  <a:pt x="197291" y="81037"/>
                </a:lnTo>
                <a:lnTo>
                  <a:pt x="225238" y="86118"/>
                </a:lnTo>
                <a:lnTo>
                  <a:pt x="228599" y="73151"/>
                </a:lnTo>
                <a:close/>
              </a:path>
              <a:path w="254634" h="288289">
                <a:moveTo>
                  <a:pt x="228599" y="86729"/>
                </a:moveTo>
                <a:lnTo>
                  <a:pt x="228599" y="73151"/>
                </a:lnTo>
                <a:lnTo>
                  <a:pt x="225238" y="86118"/>
                </a:lnTo>
                <a:lnTo>
                  <a:pt x="228599" y="86729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28816" y="3477767"/>
            <a:ext cx="281940" cy="253365"/>
          </a:xfrm>
          <a:custGeom>
            <a:avLst/>
            <a:gdLst/>
            <a:ahLst/>
            <a:cxnLst/>
            <a:rect l="l" t="t" r="r" b="b"/>
            <a:pathLst>
              <a:path w="281940" h="253364">
                <a:moveTo>
                  <a:pt x="253884" y="84959"/>
                </a:moveTo>
                <a:lnTo>
                  <a:pt x="226744" y="75742"/>
                </a:lnTo>
                <a:lnTo>
                  <a:pt x="217931" y="96011"/>
                </a:lnTo>
                <a:lnTo>
                  <a:pt x="204215" y="117347"/>
                </a:lnTo>
                <a:lnTo>
                  <a:pt x="173735" y="155447"/>
                </a:lnTo>
                <a:lnTo>
                  <a:pt x="140207" y="185927"/>
                </a:lnTo>
                <a:lnTo>
                  <a:pt x="94487" y="211835"/>
                </a:lnTo>
                <a:lnTo>
                  <a:pt x="83819" y="214883"/>
                </a:lnTo>
                <a:lnTo>
                  <a:pt x="65531" y="220979"/>
                </a:lnTo>
                <a:lnTo>
                  <a:pt x="44195" y="224027"/>
                </a:lnTo>
                <a:lnTo>
                  <a:pt x="15239" y="224027"/>
                </a:lnTo>
                <a:lnTo>
                  <a:pt x="4571" y="222503"/>
                </a:lnTo>
                <a:lnTo>
                  <a:pt x="0" y="251459"/>
                </a:lnTo>
                <a:lnTo>
                  <a:pt x="12191" y="252983"/>
                </a:lnTo>
                <a:lnTo>
                  <a:pt x="47243" y="252983"/>
                </a:lnTo>
                <a:lnTo>
                  <a:pt x="57911" y="251459"/>
                </a:lnTo>
                <a:lnTo>
                  <a:pt x="70103" y="248411"/>
                </a:lnTo>
                <a:lnTo>
                  <a:pt x="80771" y="245363"/>
                </a:lnTo>
                <a:lnTo>
                  <a:pt x="92963" y="242315"/>
                </a:lnTo>
                <a:lnTo>
                  <a:pt x="135635" y="222503"/>
                </a:lnTo>
                <a:lnTo>
                  <a:pt x="175259" y="193547"/>
                </a:lnTo>
                <a:lnTo>
                  <a:pt x="211835" y="155447"/>
                </a:lnTo>
                <a:lnTo>
                  <a:pt x="242315" y="111251"/>
                </a:lnTo>
                <a:lnTo>
                  <a:pt x="253884" y="84959"/>
                </a:lnTo>
                <a:close/>
              </a:path>
              <a:path w="281940" h="253364">
                <a:moveTo>
                  <a:pt x="281939" y="94487"/>
                </a:moveTo>
                <a:lnTo>
                  <a:pt x="269747" y="0"/>
                </a:lnTo>
                <a:lnTo>
                  <a:pt x="201167" y="67055"/>
                </a:lnTo>
                <a:lnTo>
                  <a:pt x="226744" y="75742"/>
                </a:lnTo>
                <a:lnTo>
                  <a:pt x="233171" y="60959"/>
                </a:lnTo>
                <a:lnTo>
                  <a:pt x="259079" y="73151"/>
                </a:lnTo>
                <a:lnTo>
                  <a:pt x="259079" y="86724"/>
                </a:lnTo>
                <a:lnTo>
                  <a:pt x="281939" y="94487"/>
                </a:lnTo>
                <a:close/>
              </a:path>
              <a:path w="281940" h="253364">
                <a:moveTo>
                  <a:pt x="259079" y="73151"/>
                </a:moveTo>
                <a:lnTo>
                  <a:pt x="233171" y="60959"/>
                </a:lnTo>
                <a:lnTo>
                  <a:pt x="226744" y="75742"/>
                </a:lnTo>
                <a:lnTo>
                  <a:pt x="253884" y="84959"/>
                </a:lnTo>
                <a:lnTo>
                  <a:pt x="259079" y="73151"/>
                </a:lnTo>
                <a:close/>
              </a:path>
              <a:path w="281940" h="253364">
                <a:moveTo>
                  <a:pt x="259079" y="86724"/>
                </a:moveTo>
                <a:lnTo>
                  <a:pt x="259079" y="73151"/>
                </a:lnTo>
                <a:lnTo>
                  <a:pt x="253884" y="84959"/>
                </a:lnTo>
                <a:lnTo>
                  <a:pt x="259079" y="86724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68211" y="3256788"/>
            <a:ext cx="338455" cy="220979"/>
          </a:xfrm>
          <a:custGeom>
            <a:avLst/>
            <a:gdLst/>
            <a:ahLst/>
            <a:cxnLst/>
            <a:rect l="l" t="t" r="r" b="b"/>
            <a:pathLst>
              <a:path w="338454" h="220979">
                <a:moveTo>
                  <a:pt x="308588" y="80619"/>
                </a:moveTo>
                <a:lnTo>
                  <a:pt x="283493" y="66792"/>
                </a:lnTo>
                <a:lnTo>
                  <a:pt x="280415" y="71627"/>
                </a:lnTo>
                <a:lnTo>
                  <a:pt x="263651" y="94487"/>
                </a:lnTo>
                <a:lnTo>
                  <a:pt x="224027" y="132587"/>
                </a:lnTo>
                <a:lnTo>
                  <a:pt x="172211" y="167639"/>
                </a:lnTo>
                <a:lnTo>
                  <a:pt x="129539" y="184403"/>
                </a:lnTo>
                <a:lnTo>
                  <a:pt x="117347" y="187451"/>
                </a:lnTo>
                <a:lnTo>
                  <a:pt x="106679" y="190499"/>
                </a:lnTo>
                <a:lnTo>
                  <a:pt x="96011" y="192023"/>
                </a:lnTo>
                <a:lnTo>
                  <a:pt x="64007" y="192023"/>
                </a:lnTo>
                <a:lnTo>
                  <a:pt x="32003" y="187451"/>
                </a:lnTo>
                <a:lnTo>
                  <a:pt x="21335" y="184403"/>
                </a:lnTo>
                <a:lnTo>
                  <a:pt x="10667" y="179831"/>
                </a:lnTo>
                <a:lnTo>
                  <a:pt x="0" y="205739"/>
                </a:lnTo>
                <a:lnTo>
                  <a:pt x="10667" y="210311"/>
                </a:lnTo>
                <a:lnTo>
                  <a:pt x="47243" y="219455"/>
                </a:lnTo>
                <a:lnTo>
                  <a:pt x="60959" y="220979"/>
                </a:lnTo>
                <a:lnTo>
                  <a:pt x="85343" y="220979"/>
                </a:lnTo>
                <a:lnTo>
                  <a:pt x="99059" y="219455"/>
                </a:lnTo>
                <a:lnTo>
                  <a:pt x="123443" y="216407"/>
                </a:lnTo>
                <a:lnTo>
                  <a:pt x="135635" y="211835"/>
                </a:lnTo>
                <a:lnTo>
                  <a:pt x="147827" y="208787"/>
                </a:lnTo>
                <a:lnTo>
                  <a:pt x="172211" y="199643"/>
                </a:lnTo>
                <a:lnTo>
                  <a:pt x="184403" y="193547"/>
                </a:lnTo>
                <a:lnTo>
                  <a:pt x="196595" y="185927"/>
                </a:lnTo>
                <a:lnTo>
                  <a:pt x="208787" y="179831"/>
                </a:lnTo>
                <a:lnTo>
                  <a:pt x="263651" y="135635"/>
                </a:lnTo>
                <a:lnTo>
                  <a:pt x="303275" y="89915"/>
                </a:lnTo>
                <a:lnTo>
                  <a:pt x="308588" y="80619"/>
                </a:lnTo>
                <a:close/>
              </a:path>
              <a:path w="338454" h="220979">
                <a:moveTo>
                  <a:pt x="338327" y="0"/>
                </a:moveTo>
                <a:lnTo>
                  <a:pt x="259079" y="53339"/>
                </a:lnTo>
                <a:lnTo>
                  <a:pt x="283493" y="66792"/>
                </a:lnTo>
                <a:lnTo>
                  <a:pt x="291083" y="54863"/>
                </a:lnTo>
                <a:lnTo>
                  <a:pt x="315467" y="68579"/>
                </a:lnTo>
                <a:lnTo>
                  <a:pt x="315467" y="84410"/>
                </a:lnTo>
                <a:lnTo>
                  <a:pt x="333755" y="94487"/>
                </a:lnTo>
                <a:lnTo>
                  <a:pt x="338327" y="0"/>
                </a:lnTo>
                <a:close/>
              </a:path>
              <a:path w="338454" h="220979">
                <a:moveTo>
                  <a:pt x="315467" y="68579"/>
                </a:moveTo>
                <a:lnTo>
                  <a:pt x="291083" y="54863"/>
                </a:lnTo>
                <a:lnTo>
                  <a:pt x="283493" y="66792"/>
                </a:lnTo>
                <a:lnTo>
                  <a:pt x="308588" y="80619"/>
                </a:lnTo>
                <a:lnTo>
                  <a:pt x="315467" y="68579"/>
                </a:lnTo>
                <a:close/>
              </a:path>
              <a:path w="338454" h="220979">
                <a:moveTo>
                  <a:pt x="315467" y="84410"/>
                </a:moveTo>
                <a:lnTo>
                  <a:pt x="315467" y="68579"/>
                </a:lnTo>
                <a:lnTo>
                  <a:pt x="308588" y="80619"/>
                </a:lnTo>
                <a:lnTo>
                  <a:pt x="315467" y="84410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89903" y="2980944"/>
            <a:ext cx="410209" cy="166370"/>
          </a:xfrm>
          <a:custGeom>
            <a:avLst/>
            <a:gdLst/>
            <a:ahLst/>
            <a:cxnLst/>
            <a:rect l="l" t="t" r="r" b="b"/>
            <a:pathLst>
              <a:path w="410210" h="166369">
                <a:moveTo>
                  <a:pt x="362126" y="71605"/>
                </a:moveTo>
                <a:lnTo>
                  <a:pt x="341237" y="52706"/>
                </a:lnTo>
                <a:lnTo>
                  <a:pt x="330707" y="62483"/>
                </a:lnTo>
                <a:lnTo>
                  <a:pt x="307847" y="80771"/>
                </a:lnTo>
                <a:lnTo>
                  <a:pt x="246887" y="114299"/>
                </a:lnTo>
                <a:lnTo>
                  <a:pt x="175259" y="135635"/>
                </a:lnTo>
                <a:lnTo>
                  <a:pt x="163067" y="135635"/>
                </a:lnTo>
                <a:lnTo>
                  <a:pt x="150875" y="137159"/>
                </a:lnTo>
                <a:lnTo>
                  <a:pt x="128015" y="137159"/>
                </a:lnTo>
                <a:lnTo>
                  <a:pt x="117347" y="135635"/>
                </a:lnTo>
                <a:lnTo>
                  <a:pt x="105155" y="134111"/>
                </a:lnTo>
                <a:lnTo>
                  <a:pt x="94487" y="132587"/>
                </a:lnTo>
                <a:lnTo>
                  <a:pt x="83819" y="129539"/>
                </a:lnTo>
                <a:lnTo>
                  <a:pt x="74675" y="126491"/>
                </a:lnTo>
                <a:lnTo>
                  <a:pt x="64007" y="121919"/>
                </a:lnTo>
                <a:lnTo>
                  <a:pt x="54863" y="118871"/>
                </a:lnTo>
                <a:lnTo>
                  <a:pt x="44195" y="112775"/>
                </a:lnTo>
                <a:lnTo>
                  <a:pt x="35051" y="106679"/>
                </a:lnTo>
                <a:lnTo>
                  <a:pt x="27431" y="100583"/>
                </a:lnTo>
                <a:lnTo>
                  <a:pt x="18287" y="92963"/>
                </a:lnTo>
                <a:lnTo>
                  <a:pt x="0" y="115823"/>
                </a:lnTo>
                <a:lnTo>
                  <a:pt x="9143" y="123443"/>
                </a:lnTo>
                <a:lnTo>
                  <a:pt x="18287" y="129539"/>
                </a:lnTo>
                <a:lnTo>
                  <a:pt x="28955" y="137159"/>
                </a:lnTo>
                <a:lnTo>
                  <a:pt x="41147" y="143255"/>
                </a:lnTo>
                <a:lnTo>
                  <a:pt x="51815" y="147827"/>
                </a:lnTo>
                <a:lnTo>
                  <a:pt x="64007" y="153923"/>
                </a:lnTo>
                <a:lnTo>
                  <a:pt x="100583" y="163067"/>
                </a:lnTo>
                <a:lnTo>
                  <a:pt x="124967" y="166115"/>
                </a:lnTo>
                <a:lnTo>
                  <a:pt x="152399" y="166115"/>
                </a:lnTo>
                <a:lnTo>
                  <a:pt x="164591" y="164591"/>
                </a:lnTo>
                <a:lnTo>
                  <a:pt x="192023" y="161543"/>
                </a:lnTo>
                <a:lnTo>
                  <a:pt x="205739" y="158495"/>
                </a:lnTo>
                <a:lnTo>
                  <a:pt x="217931" y="153923"/>
                </a:lnTo>
                <a:lnTo>
                  <a:pt x="231647" y="150875"/>
                </a:lnTo>
                <a:lnTo>
                  <a:pt x="245363" y="146303"/>
                </a:lnTo>
                <a:lnTo>
                  <a:pt x="259079" y="140207"/>
                </a:lnTo>
                <a:lnTo>
                  <a:pt x="271271" y="134111"/>
                </a:lnTo>
                <a:lnTo>
                  <a:pt x="284987" y="128015"/>
                </a:lnTo>
                <a:lnTo>
                  <a:pt x="297179" y="120395"/>
                </a:lnTo>
                <a:lnTo>
                  <a:pt x="310895" y="112775"/>
                </a:lnTo>
                <a:lnTo>
                  <a:pt x="323087" y="105155"/>
                </a:lnTo>
                <a:lnTo>
                  <a:pt x="347471" y="85343"/>
                </a:lnTo>
                <a:lnTo>
                  <a:pt x="362126" y="71605"/>
                </a:lnTo>
                <a:close/>
              </a:path>
              <a:path w="410210" h="166369">
                <a:moveTo>
                  <a:pt x="409955" y="0"/>
                </a:moveTo>
                <a:lnTo>
                  <a:pt x="320039" y="33527"/>
                </a:lnTo>
                <a:lnTo>
                  <a:pt x="341237" y="52706"/>
                </a:lnTo>
                <a:lnTo>
                  <a:pt x="352043" y="42671"/>
                </a:lnTo>
                <a:lnTo>
                  <a:pt x="371855" y="62483"/>
                </a:lnTo>
                <a:lnTo>
                  <a:pt x="371855" y="80409"/>
                </a:lnTo>
                <a:lnTo>
                  <a:pt x="384047" y="91439"/>
                </a:lnTo>
                <a:lnTo>
                  <a:pt x="409955" y="0"/>
                </a:lnTo>
                <a:close/>
              </a:path>
              <a:path w="410210" h="166369">
                <a:moveTo>
                  <a:pt x="371855" y="62483"/>
                </a:moveTo>
                <a:lnTo>
                  <a:pt x="352043" y="42671"/>
                </a:lnTo>
                <a:lnTo>
                  <a:pt x="341237" y="52706"/>
                </a:lnTo>
                <a:lnTo>
                  <a:pt x="362126" y="71605"/>
                </a:lnTo>
                <a:lnTo>
                  <a:pt x="371855" y="62483"/>
                </a:lnTo>
                <a:close/>
              </a:path>
              <a:path w="410210" h="166369">
                <a:moveTo>
                  <a:pt x="371855" y="80409"/>
                </a:moveTo>
                <a:lnTo>
                  <a:pt x="371855" y="62483"/>
                </a:lnTo>
                <a:lnTo>
                  <a:pt x="362126" y="71605"/>
                </a:lnTo>
                <a:lnTo>
                  <a:pt x="371855" y="80409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03619" y="2648711"/>
            <a:ext cx="370840" cy="165100"/>
          </a:xfrm>
          <a:custGeom>
            <a:avLst/>
            <a:gdLst/>
            <a:ahLst/>
            <a:cxnLst/>
            <a:rect l="l" t="t" r="r" b="b"/>
            <a:pathLst>
              <a:path w="370839" h="165100">
                <a:moveTo>
                  <a:pt x="295766" y="136615"/>
                </a:moveTo>
                <a:lnTo>
                  <a:pt x="285634" y="109764"/>
                </a:lnTo>
                <a:lnTo>
                  <a:pt x="271271" y="114299"/>
                </a:lnTo>
                <a:lnTo>
                  <a:pt x="248411" y="118871"/>
                </a:lnTo>
                <a:lnTo>
                  <a:pt x="227075" y="120395"/>
                </a:lnTo>
                <a:lnTo>
                  <a:pt x="204215" y="120395"/>
                </a:lnTo>
                <a:lnTo>
                  <a:pt x="163067" y="115823"/>
                </a:lnTo>
                <a:lnTo>
                  <a:pt x="124967" y="103631"/>
                </a:lnTo>
                <a:lnTo>
                  <a:pt x="91439" y="85343"/>
                </a:lnTo>
                <a:lnTo>
                  <a:pt x="50291" y="47243"/>
                </a:lnTo>
                <a:lnTo>
                  <a:pt x="32003" y="13715"/>
                </a:lnTo>
                <a:lnTo>
                  <a:pt x="27431" y="0"/>
                </a:lnTo>
                <a:lnTo>
                  <a:pt x="0" y="10667"/>
                </a:lnTo>
                <a:lnTo>
                  <a:pt x="6095" y="24383"/>
                </a:lnTo>
                <a:lnTo>
                  <a:pt x="12191" y="36575"/>
                </a:lnTo>
                <a:lnTo>
                  <a:pt x="18287" y="50291"/>
                </a:lnTo>
                <a:lnTo>
                  <a:pt x="56387" y="94487"/>
                </a:lnTo>
                <a:lnTo>
                  <a:pt x="92963" y="120395"/>
                </a:lnTo>
                <a:lnTo>
                  <a:pt x="134111" y="137159"/>
                </a:lnTo>
                <a:lnTo>
                  <a:pt x="178307" y="146303"/>
                </a:lnTo>
                <a:lnTo>
                  <a:pt x="202691" y="149351"/>
                </a:lnTo>
                <a:lnTo>
                  <a:pt x="227075" y="149351"/>
                </a:lnTo>
                <a:lnTo>
                  <a:pt x="275843" y="143255"/>
                </a:lnTo>
                <a:lnTo>
                  <a:pt x="295766" y="136615"/>
                </a:lnTo>
                <a:close/>
              </a:path>
              <a:path w="370839" h="165100">
                <a:moveTo>
                  <a:pt x="370331" y="94487"/>
                </a:moveTo>
                <a:lnTo>
                  <a:pt x="275843" y="83819"/>
                </a:lnTo>
                <a:lnTo>
                  <a:pt x="285634" y="109764"/>
                </a:lnTo>
                <a:lnTo>
                  <a:pt x="300227" y="105155"/>
                </a:lnTo>
                <a:lnTo>
                  <a:pt x="307847" y="132587"/>
                </a:lnTo>
                <a:lnTo>
                  <a:pt x="307847" y="162922"/>
                </a:lnTo>
                <a:lnTo>
                  <a:pt x="370331" y="94487"/>
                </a:lnTo>
                <a:close/>
              </a:path>
              <a:path w="370839" h="165100">
                <a:moveTo>
                  <a:pt x="307847" y="132587"/>
                </a:moveTo>
                <a:lnTo>
                  <a:pt x="300227" y="105155"/>
                </a:lnTo>
                <a:lnTo>
                  <a:pt x="285634" y="109764"/>
                </a:lnTo>
                <a:lnTo>
                  <a:pt x="295766" y="136615"/>
                </a:lnTo>
                <a:lnTo>
                  <a:pt x="307847" y="132587"/>
                </a:lnTo>
                <a:close/>
              </a:path>
              <a:path w="370839" h="165100">
                <a:moveTo>
                  <a:pt x="307847" y="162922"/>
                </a:moveTo>
                <a:lnTo>
                  <a:pt x="307847" y="132587"/>
                </a:lnTo>
                <a:lnTo>
                  <a:pt x="295766" y="136615"/>
                </a:lnTo>
                <a:lnTo>
                  <a:pt x="306323" y="164591"/>
                </a:lnTo>
                <a:lnTo>
                  <a:pt x="307847" y="162922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45423" y="2615183"/>
            <a:ext cx="360045" cy="108585"/>
          </a:xfrm>
          <a:custGeom>
            <a:avLst/>
            <a:gdLst/>
            <a:ahLst/>
            <a:cxnLst/>
            <a:rect l="l" t="t" r="r" b="b"/>
            <a:pathLst>
              <a:path w="360045" h="108585">
                <a:moveTo>
                  <a:pt x="50726" y="37529"/>
                </a:moveTo>
                <a:lnTo>
                  <a:pt x="30479" y="16763"/>
                </a:lnTo>
                <a:lnTo>
                  <a:pt x="0" y="108203"/>
                </a:lnTo>
                <a:lnTo>
                  <a:pt x="39623" y="94772"/>
                </a:lnTo>
                <a:lnTo>
                  <a:pt x="39623" y="47243"/>
                </a:lnTo>
                <a:lnTo>
                  <a:pt x="50726" y="37529"/>
                </a:lnTo>
                <a:close/>
              </a:path>
              <a:path w="360045" h="108585">
                <a:moveTo>
                  <a:pt x="70353" y="57660"/>
                </a:moveTo>
                <a:lnTo>
                  <a:pt x="50726" y="37529"/>
                </a:lnTo>
                <a:lnTo>
                  <a:pt x="39623" y="47243"/>
                </a:lnTo>
                <a:lnTo>
                  <a:pt x="59435" y="68579"/>
                </a:lnTo>
                <a:lnTo>
                  <a:pt x="67055" y="61912"/>
                </a:lnTo>
                <a:lnTo>
                  <a:pt x="67055" y="59435"/>
                </a:lnTo>
                <a:lnTo>
                  <a:pt x="70353" y="57660"/>
                </a:lnTo>
                <a:close/>
              </a:path>
              <a:path w="360045" h="108585">
                <a:moveTo>
                  <a:pt x="89915" y="77723"/>
                </a:moveTo>
                <a:lnTo>
                  <a:pt x="71072" y="58397"/>
                </a:lnTo>
                <a:lnTo>
                  <a:pt x="59435" y="68579"/>
                </a:lnTo>
                <a:lnTo>
                  <a:pt x="39623" y="47243"/>
                </a:lnTo>
                <a:lnTo>
                  <a:pt x="39623" y="94772"/>
                </a:lnTo>
                <a:lnTo>
                  <a:pt x="89915" y="77723"/>
                </a:lnTo>
                <a:close/>
              </a:path>
              <a:path w="360045" h="108585">
                <a:moveTo>
                  <a:pt x="359663" y="44195"/>
                </a:moveTo>
                <a:lnTo>
                  <a:pt x="304799" y="19811"/>
                </a:lnTo>
                <a:lnTo>
                  <a:pt x="249935" y="6095"/>
                </a:lnTo>
                <a:lnTo>
                  <a:pt x="196595" y="0"/>
                </a:lnTo>
                <a:lnTo>
                  <a:pt x="144779" y="3047"/>
                </a:lnTo>
                <a:lnTo>
                  <a:pt x="120395" y="7619"/>
                </a:lnTo>
                <a:lnTo>
                  <a:pt x="96011" y="15239"/>
                </a:lnTo>
                <a:lnTo>
                  <a:pt x="74675" y="24383"/>
                </a:lnTo>
                <a:lnTo>
                  <a:pt x="54863" y="35051"/>
                </a:lnTo>
                <a:lnTo>
                  <a:pt x="53339" y="35051"/>
                </a:lnTo>
                <a:lnTo>
                  <a:pt x="51815" y="36575"/>
                </a:lnTo>
                <a:lnTo>
                  <a:pt x="50726" y="37529"/>
                </a:lnTo>
                <a:lnTo>
                  <a:pt x="70353" y="57660"/>
                </a:lnTo>
                <a:lnTo>
                  <a:pt x="106679" y="41147"/>
                </a:lnTo>
                <a:lnTo>
                  <a:pt x="149351" y="32003"/>
                </a:lnTo>
                <a:lnTo>
                  <a:pt x="172211" y="28955"/>
                </a:lnTo>
                <a:lnTo>
                  <a:pt x="196595" y="28955"/>
                </a:lnTo>
                <a:lnTo>
                  <a:pt x="245363" y="33527"/>
                </a:lnTo>
                <a:lnTo>
                  <a:pt x="295655" y="47243"/>
                </a:lnTo>
                <a:lnTo>
                  <a:pt x="347471" y="70103"/>
                </a:lnTo>
                <a:lnTo>
                  <a:pt x="359663" y="44195"/>
                </a:lnTo>
                <a:close/>
              </a:path>
              <a:path w="360045" h="108585">
                <a:moveTo>
                  <a:pt x="70851" y="58170"/>
                </a:moveTo>
                <a:lnTo>
                  <a:pt x="70353" y="57660"/>
                </a:lnTo>
                <a:lnTo>
                  <a:pt x="67055" y="59435"/>
                </a:lnTo>
                <a:lnTo>
                  <a:pt x="70851" y="58170"/>
                </a:lnTo>
                <a:close/>
              </a:path>
              <a:path w="360045" h="108585">
                <a:moveTo>
                  <a:pt x="71072" y="58397"/>
                </a:moveTo>
                <a:lnTo>
                  <a:pt x="70851" y="58170"/>
                </a:lnTo>
                <a:lnTo>
                  <a:pt x="67055" y="59435"/>
                </a:lnTo>
                <a:lnTo>
                  <a:pt x="67055" y="61912"/>
                </a:lnTo>
                <a:lnTo>
                  <a:pt x="71072" y="58397"/>
                </a:lnTo>
                <a:close/>
              </a:path>
              <a:path w="360045" h="108585">
                <a:moveTo>
                  <a:pt x="71627" y="57911"/>
                </a:moveTo>
                <a:lnTo>
                  <a:pt x="70851" y="58170"/>
                </a:lnTo>
                <a:lnTo>
                  <a:pt x="71072" y="58397"/>
                </a:lnTo>
                <a:lnTo>
                  <a:pt x="71627" y="57911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10300" y="2250947"/>
            <a:ext cx="340360" cy="201295"/>
          </a:xfrm>
          <a:custGeom>
            <a:avLst/>
            <a:gdLst/>
            <a:ahLst/>
            <a:cxnLst/>
            <a:rect l="l" t="t" r="r" b="b"/>
            <a:pathLst>
              <a:path w="340359" h="201294">
                <a:moveTo>
                  <a:pt x="254834" y="170687"/>
                </a:moveTo>
                <a:lnTo>
                  <a:pt x="252249" y="141731"/>
                </a:lnTo>
                <a:lnTo>
                  <a:pt x="230123" y="141731"/>
                </a:lnTo>
                <a:lnTo>
                  <a:pt x="205739" y="138683"/>
                </a:lnTo>
                <a:lnTo>
                  <a:pt x="158495" y="126491"/>
                </a:lnTo>
                <a:lnTo>
                  <a:pt x="117347" y="108203"/>
                </a:lnTo>
                <a:lnTo>
                  <a:pt x="82295" y="83819"/>
                </a:lnTo>
                <a:lnTo>
                  <a:pt x="53339" y="54863"/>
                </a:lnTo>
                <a:lnTo>
                  <a:pt x="33527" y="19811"/>
                </a:lnTo>
                <a:lnTo>
                  <a:pt x="30479" y="10667"/>
                </a:lnTo>
                <a:lnTo>
                  <a:pt x="25907" y="0"/>
                </a:lnTo>
                <a:lnTo>
                  <a:pt x="0" y="9143"/>
                </a:lnTo>
                <a:lnTo>
                  <a:pt x="3047" y="18287"/>
                </a:lnTo>
                <a:lnTo>
                  <a:pt x="6095" y="30479"/>
                </a:lnTo>
                <a:lnTo>
                  <a:pt x="12191" y="41147"/>
                </a:lnTo>
                <a:lnTo>
                  <a:pt x="16763" y="51815"/>
                </a:lnTo>
                <a:lnTo>
                  <a:pt x="44195" y="88391"/>
                </a:lnTo>
                <a:lnTo>
                  <a:pt x="80771" y="120395"/>
                </a:lnTo>
                <a:lnTo>
                  <a:pt x="123443" y="144779"/>
                </a:lnTo>
                <a:lnTo>
                  <a:pt x="172211" y="161543"/>
                </a:lnTo>
                <a:lnTo>
                  <a:pt x="225551" y="170687"/>
                </a:lnTo>
                <a:lnTo>
                  <a:pt x="254834" y="170687"/>
                </a:lnTo>
                <a:close/>
              </a:path>
              <a:path w="340359" h="201294">
                <a:moveTo>
                  <a:pt x="339851" y="150875"/>
                </a:moveTo>
                <a:lnTo>
                  <a:pt x="249935" y="115823"/>
                </a:lnTo>
                <a:lnTo>
                  <a:pt x="252249" y="141731"/>
                </a:lnTo>
                <a:lnTo>
                  <a:pt x="268223" y="141731"/>
                </a:lnTo>
                <a:lnTo>
                  <a:pt x="268223" y="194648"/>
                </a:lnTo>
                <a:lnTo>
                  <a:pt x="339851" y="150875"/>
                </a:lnTo>
                <a:close/>
              </a:path>
              <a:path w="340359" h="201294">
                <a:moveTo>
                  <a:pt x="268223" y="170687"/>
                </a:moveTo>
                <a:lnTo>
                  <a:pt x="268223" y="141731"/>
                </a:lnTo>
                <a:lnTo>
                  <a:pt x="252249" y="141731"/>
                </a:lnTo>
                <a:lnTo>
                  <a:pt x="254834" y="170687"/>
                </a:lnTo>
                <a:lnTo>
                  <a:pt x="268223" y="170687"/>
                </a:lnTo>
                <a:close/>
              </a:path>
              <a:path w="340359" h="201294">
                <a:moveTo>
                  <a:pt x="268223" y="194648"/>
                </a:moveTo>
                <a:lnTo>
                  <a:pt x="268223" y="170687"/>
                </a:lnTo>
                <a:lnTo>
                  <a:pt x="254834" y="170687"/>
                </a:lnTo>
                <a:lnTo>
                  <a:pt x="257555" y="201167"/>
                </a:lnTo>
                <a:lnTo>
                  <a:pt x="268223" y="194648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06183" y="1626107"/>
            <a:ext cx="203200" cy="314325"/>
          </a:xfrm>
          <a:custGeom>
            <a:avLst/>
            <a:gdLst/>
            <a:ahLst/>
            <a:cxnLst/>
            <a:rect l="l" t="t" r="r" b="b"/>
            <a:pathLst>
              <a:path w="203200" h="314325">
                <a:moveTo>
                  <a:pt x="38099" y="9143"/>
                </a:moveTo>
                <a:lnTo>
                  <a:pt x="10667" y="0"/>
                </a:lnTo>
                <a:lnTo>
                  <a:pt x="4571" y="21335"/>
                </a:lnTo>
                <a:lnTo>
                  <a:pt x="1523" y="33527"/>
                </a:lnTo>
                <a:lnTo>
                  <a:pt x="0" y="45719"/>
                </a:lnTo>
                <a:lnTo>
                  <a:pt x="0" y="80771"/>
                </a:lnTo>
                <a:lnTo>
                  <a:pt x="1523" y="91439"/>
                </a:lnTo>
                <a:lnTo>
                  <a:pt x="4571" y="115823"/>
                </a:lnTo>
                <a:lnTo>
                  <a:pt x="7619" y="126491"/>
                </a:lnTo>
                <a:lnTo>
                  <a:pt x="12191" y="138683"/>
                </a:lnTo>
                <a:lnTo>
                  <a:pt x="16763" y="149351"/>
                </a:lnTo>
                <a:lnTo>
                  <a:pt x="21335" y="161543"/>
                </a:lnTo>
                <a:lnTo>
                  <a:pt x="27431" y="173735"/>
                </a:lnTo>
                <a:lnTo>
                  <a:pt x="27431" y="59435"/>
                </a:lnTo>
                <a:lnTo>
                  <a:pt x="28955" y="48767"/>
                </a:lnTo>
                <a:lnTo>
                  <a:pt x="30479" y="39623"/>
                </a:lnTo>
                <a:lnTo>
                  <a:pt x="32003" y="28955"/>
                </a:lnTo>
                <a:lnTo>
                  <a:pt x="35051" y="19811"/>
                </a:lnTo>
                <a:lnTo>
                  <a:pt x="38099" y="9143"/>
                </a:lnTo>
                <a:close/>
              </a:path>
              <a:path w="203200" h="314325">
                <a:moveTo>
                  <a:pt x="137270" y="256981"/>
                </a:moveTo>
                <a:lnTo>
                  <a:pt x="100583" y="227075"/>
                </a:lnTo>
                <a:lnTo>
                  <a:pt x="70103" y="188975"/>
                </a:lnTo>
                <a:lnTo>
                  <a:pt x="42671" y="140207"/>
                </a:lnTo>
                <a:lnTo>
                  <a:pt x="39623" y="129539"/>
                </a:lnTo>
                <a:lnTo>
                  <a:pt x="36575" y="120395"/>
                </a:lnTo>
                <a:lnTo>
                  <a:pt x="30479" y="99059"/>
                </a:lnTo>
                <a:lnTo>
                  <a:pt x="28955" y="89915"/>
                </a:lnTo>
                <a:lnTo>
                  <a:pt x="28955" y="79247"/>
                </a:lnTo>
                <a:lnTo>
                  <a:pt x="27431" y="68579"/>
                </a:lnTo>
                <a:lnTo>
                  <a:pt x="27431" y="173735"/>
                </a:lnTo>
                <a:lnTo>
                  <a:pt x="32003" y="182879"/>
                </a:lnTo>
                <a:lnTo>
                  <a:pt x="62483" y="225551"/>
                </a:lnTo>
                <a:lnTo>
                  <a:pt x="99059" y="263651"/>
                </a:lnTo>
                <a:lnTo>
                  <a:pt x="123244" y="281527"/>
                </a:lnTo>
                <a:lnTo>
                  <a:pt x="137270" y="256981"/>
                </a:lnTo>
                <a:close/>
              </a:path>
              <a:path w="203200" h="314325">
                <a:moveTo>
                  <a:pt x="150875" y="310601"/>
                </a:moveTo>
                <a:lnTo>
                  <a:pt x="150875" y="266699"/>
                </a:lnTo>
                <a:lnTo>
                  <a:pt x="134111" y="289559"/>
                </a:lnTo>
                <a:lnTo>
                  <a:pt x="123244" y="281527"/>
                </a:lnTo>
                <a:lnTo>
                  <a:pt x="108203" y="307847"/>
                </a:lnTo>
                <a:lnTo>
                  <a:pt x="150875" y="310601"/>
                </a:lnTo>
                <a:close/>
              </a:path>
              <a:path w="203200" h="314325">
                <a:moveTo>
                  <a:pt x="150875" y="266699"/>
                </a:moveTo>
                <a:lnTo>
                  <a:pt x="137270" y="256981"/>
                </a:lnTo>
                <a:lnTo>
                  <a:pt x="123244" y="281527"/>
                </a:lnTo>
                <a:lnTo>
                  <a:pt x="134111" y="289559"/>
                </a:lnTo>
                <a:lnTo>
                  <a:pt x="150875" y="266699"/>
                </a:lnTo>
                <a:close/>
              </a:path>
              <a:path w="203200" h="314325">
                <a:moveTo>
                  <a:pt x="202691" y="313943"/>
                </a:moveTo>
                <a:lnTo>
                  <a:pt x="150875" y="233171"/>
                </a:lnTo>
                <a:lnTo>
                  <a:pt x="137270" y="256981"/>
                </a:lnTo>
                <a:lnTo>
                  <a:pt x="150875" y="266699"/>
                </a:lnTo>
                <a:lnTo>
                  <a:pt x="150875" y="310601"/>
                </a:lnTo>
                <a:lnTo>
                  <a:pt x="202691" y="313943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6144" y="1872995"/>
            <a:ext cx="239395" cy="289560"/>
          </a:xfrm>
          <a:custGeom>
            <a:avLst/>
            <a:gdLst/>
            <a:ahLst/>
            <a:cxnLst/>
            <a:rect l="l" t="t" r="r" b="b"/>
            <a:pathLst>
              <a:path w="239395" h="289560">
                <a:moveTo>
                  <a:pt x="32003" y="4571"/>
                </a:moveTo>
                <a:lnTo>
                  <a:pt x="4571" y="0"/>
                </a:lnTo>
                <a:lnTo>
                  <a:pt x="1523" y="10667"/>
                </a:lnTo>
                <a:lnTo>
                  <a:pt x="1523" y="22859"/>
                </a:lnTo>
                <a:lnTo>
                  <a:pt x="0" y="35051"/>
                </a:lnTo>
                <a:lnTo>
                  <a:pt x="0" y="45719"/>
                </a:lnTo>
                <a:lnTo>
                  <a:pt x="1523" y="57911"/>
                </a:lnTo>
                <a:lnTo>
                  <a:pt x="3047" y="68579"/>
                </a:lnTo>
                <a:lnTo>
                  <a:pt x="4571" y="80771"/>
                </a:lnTo>
                <a:lnTo>
                  <a:pt x="7619" y="92963"/>
                </a:lnTo>
                <a:lnTo>
                  <a:pt x="10667" y="103631"/>
                </a:lnTo>
                <a:lnTo>
                  <a:pt x="15239" y="114299"/>
                </a:lnTo>
                <a:lnTo>
                  <a:pt x="19811" y="126491"/>
                </a:lnTo>
                <a:lnTo>
                  <a:pt x="24383" y="137159"/>
                </a:lnTo>
                <a:lnTo>
                  <a:pt x="28955" y="145160"/>
                </a:lnTo>
                <a:lnTo>
                  <a:pt x="28955" y="25907"/>
                </a:lnTo>
                <a:lnTo>
                  <a:pt x="32003" y="4571"/>
                </a:lnTo>
                <a:close/>
              </a:path>
              <a:path w="239395" h="289560">
                <a:moveTo>
                  <a:pt x="166188" y="236398"/>
                </a:moveTo>
                <a:lnTo>
                  <a:pt x="124967" y="211835"/>
                </a:lnTo>
                <a:lnTo>
                  <a:pt x="89915" y="178307"/>
                </a:lnTo>
                <a:lnTo>
                  <a:pt x="60959" y="143255"/>
                </a:lnTo>
                <a:lnTo>
                  <a:pt x="45719" y="114299"/>
                </a:lnTo>
                <a:lnTo>
                  <a:pt x="41147" y="105155"/>
                </a:lnTo>
                <a:lnTo>
                  <a:pt x="38099" y="96011"/>
                </a:lnTo>
                <a:lnTo>
                  <a:pt x="35051" y="85343"/>
                </a:lnTo>
                <a:lnTo>
                  <a:pt x="32003" y="76199"/>
                </a:lnTo>
                <a:lnTo>
                  <a:pt x="30479" y="65531"/>
                </a:lnTo>
                <a:lnTo>
                  <a:pt x="28955" y="56387"/>
                </a:lnTo>
                <a:lnTo>
                  <a:pt x="28955" y="145160"/>
                </a:lnTo>
                <a:lnTo>
                  <a:pt x="51815" y="178307"/>
                </a:lnTo>
                <a:lnTo>
                  <a:pt x="86867" y="216407"/>
                </a:lnTo>
                <a:lnTo>
                  <a:pt x="129539" y="248411"/>
                </a:lnTo>
                <a:lnTo>
                  <a:pt x="155046" y="262227"/>
                </a:lnTo>
                <a:lnTo>
                  <a:pt x="166188" y="236398"/>
                </a:lnTo>
                <a:close/>
              </a:path>
              <a:path w="239395" h="289560">
                <a:moveTo>
                  <a:pt x="179831" y="287237"/>
                </a:moveTo>
                <a:lnTo>
                  <a:pt x="179831" y="243839"/>
                </a:lnTo>
                <a:lnTo>
                  <a:pt x="166115" y="268223"/>
                </a:lnTo>
                <a:lnTo>
                  <a:pt x="155046" y="262227"/>
                </a:lnTo>
                <a:lnTo>
                  <a:pt x="143255" y="289559"/>
                </a:lnTo>
                <a:lnTo>
                  <a:pt x="179831" y="287237"/>
                </a:lnTo>
                <a:close/>
              </a:path>
              <a:path w="239395" h="289560">
                <a:moveTo>
                  <a:pt x="179831" y="243839"/>
                </a:moveTo>
                <a:lnTo>
                  <a:pt x="166188" y="236398"/>
                </a:lnTo>
                <a:lnTo>
                  <a:pt x="155046" y="262227"/>
                </a:lnTo>
                <a:lnTo>
                  <a:pt x="166115" y="268223"/>
                </a:lnTo>
                <a:lnTo>
                  <a:pt x="179831" y="243839"/>
                </a:lnTo>
                <a:close/>
              </a:path>
              <a:path w="239395" h="289560">
                <a:moveTo>
                  <a:pt x="239267" y="283463"/>
                </a:moveTo>
                <a:lnTo>
                  <a:pt x="176783" y="211835"/>
                </a:lnTo>
                <a:lnTo>
                  <a:pt x="166188" y="236398"/>
                </a:lnTo>
                <a:lnTo>
                  <a:pt x="179831" y="243839"/>
                </a:lnTo>
                <a:lnTo>
                  <a:pt x="179831" y="287237"/>
                </a:lnTo>
                <a:lnTo>
                  <a:pt x="239267" y="283463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220711" y="1516379"/>
            <a:ext cx="82550" cy="361315"/>
          </a:xfrm>
          <a:custGeom>
            <a:avLst/>
            <a:gdLst/>
            <a:ahLst/>
            <a:cxnLst/>
            <a:rect l="l" t="t" r="r" b="b"/>
            <a:pathLst>
              <a:path w="82550" h="361314">
                <a:moveTo>
                  <a:pt x="57911" y="347289"/>
                </a:moveTo>
                <a:lnTo>
                  <a:pt x="57911" y="291083"/>
                </a:lnTo>
                <a:lnTo>
                  <a:pt x="32003" y="303275"/>
                </a:lnTo>
                <a:lnTo>
                  <a:pt x="26364" y="290869"/>
                </a:lnTo>
                <a:lnTo>
                  <a:pt x="0" y="303275"/>
                </a:lnTo>
                <a:lnTo>
                  <a:pt x="57911" y="347289"/>
                </a:lnTo>
                <a:close/>
              </a:path>
              <a:path w="82550" h="361314">
                <a:moveTo>
                  <a:pt x="82295" y="18287"/>
                </a:moveTo>
                <a:lnTo>
                  <a:pt x="59435" y="0"/>
                </a:lnTo>
                <a:lnTo>
                  <a:pt x="47243" y="16763"/>
                </a:lnTo>
                <a:lnTo>
                  <a:pt x="36575" y="35051"/>
                </a:lnTo>
                <a:lnTo>
                  <a:pt x="18287" y="74675"/>
                </a:lnTo>
                <a:lnTo>
                  <a:pt x="7619" y="118871"/>
                </a:lnTo>
                <a:lnTo>
                  <a:pt x="3047" y="164591"/>
                </a:lnTo>
                <a:lnTo>
                  <a:pt x="6095" y="213359"/>
                </a:lnTo>
                <a:lnTo>
                  <a:pt x="10667" y="237743"/>
                </a:lnTo>
                <a:lnTo>
                  <a:pt x="16763" y="262127"/>
                </a:lnTo>
                <a:lnTo>
                  <a:pt x="24383" y="286511"/>
                </a:lnTo>
                <a:lnTo>
                  <a:pt x="26364" y="290869"/>
                </a:lnTo>
                <a:lnTo>
                  <a:pt x="32003" y="288215"/>
                </a:lnTo>
                <a:lnTo>
                  <a:pt x="32003" y="166115"/>
                </a:lnTo>
                <a:lnTo>
                  <a:pt x="35051" y="123443"/>
                </a:lnTo>
                <a:lnTo>
                  <a:pt x="44195" y="85343"/>
                </a:lnTo>
                <a:lnTo>
                  <a:pt x="59435" y="50291"/>
                </a:lnTo>
                <a:lnTo>
                  <a:pt x="70103" y="33527"/>
                </a:lnTo>
                <a:lnTo>
                  <a:pt x="82295" y="18287"/>
                </a:lnTo>
                <a:close/>
              </a:path>
              <a:path w="82550" h="361314">
                <a:moveTo>
                  <a:pt x="57911" y="291083"/>
                </a:moveTo>
                <a:lnTo>
                  <a:pt x="52376" y="278628"/>
                </a:lnTo>
                <a:lnTo>
                  <a:pt x="26364" y="290869"/>
                </a:lnTo>
                <a:lnTo>
                  <a:pt x="32003" y="303275"/>
                </a:lnTo>
                <a:lnTo>
                  <a:pt x="57911" y="291083"/>
                </a:lnTo>
                <a:close/>
              </a:path>
              <a:path w="82550" h="361314">
                <a:moveTo>
                  <a:pt x="52376" y="278628"/>
                </a:moveTo>
                <a:lnTo>
                  <a:pt x="51815" y="277367"/>
                </a:lnTo>
                <a:lnTo>
                  <a:pt x="44195" y="254507"/>
                </a:lnTo>
                <a:lnTo>
                  <a:pt x="39623" y="231647"/>
                </a:lnTo>
                <a:lnTo>
                  <a:pt x="35051" y="210311"/>
                </a:lnTo>
                <a:lnTo>
                  <a:pt x="32003" y="187451"/>
                </a:lnTo>
                <a:lnTo>
                  <a:pt x="32003" y="288215"/>
                </a:lnTo>
                <a:lnTo>
                  <a:pt x="52376" y="278628"/>
                </a:lnTo>
                <a:close/>
              </a:path>
              <a:path w="82550" h="361314">
                <a:moveTo>
                  <a:pt x="77723" y="266699"/>
                </a:moveTo>
                <a:lnTo>
                  <a:pt x="52376" y="278628"/>
                </a:lnTo>
                <a:lnTo>
                  <a:pt x="57911" y="291083"/>
                </a:lnTo>
                <a:lnTo>
                  <a:pt x="57911" y="347289"/>
                </a:lnTo>
                <a:lnTo>
                  <a:pt x="76199" y="361187"/>
                </a:lnTo>
                <a:lnTo>
                  <a:pt x="77723" y="266699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848600" y="3560064"/>
            <a:ext cx="242570" cy="297180"/>
          </a:xfrm>
          <a:custGeom>
            <a:avLst/>
            <a:gdLst/>
            <a:ahLst/>
            <a:cxnLst/>
            <a:rect l="l" t="t" r="r" b="b"/>
            <a:pathLst>
              <a:path w="242570" h="297179">
                <a:moveTo>
                  <a:pt x="92963" y="0"/>
                </a:moveTo>
                <a:lnTo>
                  <a:pt x="0" y="21335"/>
                </a:lnTo>
                <a:lnTo>
                  <a:pt x="65531" y="77311"/>
                </a:lnTo>
                <a:lnTo>
                  <a:pt x="65531" y="51815"/>
                </a:lnTo>
                <a:lnTo>
                  <a:pt x="73151" y="24383"/>
                </a:lnTo>
                <a:lnTo>
                  <a:pt x="86174" y="28724"/>
                </a:lnTo>
                <a:lnTo>
                  <a:pt x="92963" y="0"/>
                </a:lnTo>
                <a:close/>
              </a:path>
              <a:path w="242570" h="297179">
                <a:moveTo>
                  <a:pt x="86174" y="28724"/>
                </a:moveTo>
                <a:lnTo>
                  <a:pt x="73151" y="24383"/>
                </a:lnTo>
                <a:lnTo>
                  <a:pt x="65531" y="51815"/>
                </a:lnTo>
                <a:lnTo>
                  <a:pt x="76199" y="55016"/>
                </a:lnTo>
                <a:lnTo>
                  <a:pt x="76199" y="54863"/>
                </a:lnTo>
                <a:lnTo>
                  <a:pt x="79718" y="56036"/>
                </a:lnTo>
                <a:lnTo>
                  <a:pt x="86174" y="28724"/>
                </a:lnTo>
                <a:close/>
              </a:path>
              <a:path w="242570" h="297179">
                <a:moveTo>
                  <a:pt x="79646" y="56341"/>
                </a:moveTo>
                <a:lnTo>
                  <a:pt x="77385" y="55371"/>
                </a:lnTo>
                <a:lnTo>
                  <a:pt x="65531" y="51815"/>
                </a:lnTo>
                <a:lnTo>
                  <a:pt x="65531" y="77311"/>
                </a:lnTo>
                <a:lnTo>
                  <a:pt x="73151" y="83819"/>
                </a:lnTo>
                <a:lnTo>
                  <a:pt x="79646" y="56341"/>
                </a:lnTo>
                <a:close/>
              </a:path>
              <a:path w="242570" h="297179">
                <a:moveTo>
                  <a:pt x="79718" y="56036"/>
                </a:moveTo>
                <a:lnTo>
                  <a:pt x="76199" y="54863"/>
                </a:lnTo>
                <a:lnTo>
                  <a:pt x="77385" y="55371"/>
                </a:lnTo>
                <a:lnTo>
                  <a:pt x="79711" y="56069"/>
                </a:lnTo>
                <a:close/>
              </a:path>
              <a:path w="242570" h="297179">
                <a:moveTo>
                  <a:pt x="77385" y="55371"/>
                </a:moveTo>
                <a:lnTo>
                  <a:pt x="76199" y="54863"/>
                </a:lnTo>
                <a:lnTo>
                  <a:pt x="76199" y="55016"/>
                </a:lnTo>
                <a:lnTo>
                  <a:pt x="77385" y="55371"/>
                </a:lnTo>
                <a:close/>
              </a:path>
              <a:path w="242570" h="297179">
                <a:moveTo>
                  <a:pt x="79711" y="56069"/>
                </a:moveTo>
                <a:lnTo>
                  <a:pt x="77385" y="55371"/>
                </a:lnTo>
                <a:lnTo>
                  <a:pt x="79646" y="56341"/>
                </a:lnTo>
                <a:lnTo>
                  <a:pt x="79711" y="56069"/>
                </a:lnTo>
                <a:close/>
              </a:path>
              <a:path w="242570" h="297179">
                <a:moveTo>
                  <a:pt x="80771" y="56823"/>
                </a:moveTo>
                <a:lnTo>
                  <a:pt x="80771" y="56387"/>
                </a:lnTo>
                <a:lnTo>
                  <a:pt x="79711" y="56069"/>
                </a:lnTo>
                <a:lnTo>
                  <a:pt x="79646" y="56341"/>
                </a:lnTo>
                <a:lnTo>
                  <a:pt x="80771" y="56823"/>
                </a:lnTo>
                <a:close/>
              </a:path>
              <a:path w="242570" h="297179">
                <a:moveTo>
                  <a:pt x="80771" y="56387"/>
                </a:moveTo>
                <a:lnTo>
                  <a:pt x="79718" y="56036"/>
                </a:lnTo>
                <a:lnTo>
                  <a:pt x="80771" y="56387"/>
                </a:lnTo>
                <a:close/>
              </a:path>
              <a:path w="242570" h="297179">
                <a:moveTo>
                  <a:pt x="242315" y="294131"/>
                </a:moveTo>
                <a:lnTo>
                  <a:pt x="234695" y="236219"/>
                </a:lnTo>
                <a:lnTo>
                  <a:pt x="217931" y="181355"/>
                </a:lnTo>
                <a:lnTo>
                  <a:pt x="195071" y="132587"/>
                </a:lnTo>
                <a:lnTo>
                  <a:pt x="164591" y="89915"/>
                </a:lnTo>
                <a:lnTo>
                  <a:pt x="111251" y="41147"/>
                </a:lnTo>
                <a:lnTo>
                  <a:pt x="91439" y="30479"/>
                </a:lnTo>
                <a:lnTo>
                  <a:pt x="89915" y="28955"/>
                </a:lnTo>
                <a:lnTo>
                  <a:pt x="86867" y="28955"/>
                </a:lnTo>
                <a:lnTo>
                  <a:pt x="86174" y="28724"/>
                </a:lnTo>
                <a:lnTo>
                  <a:pt x="79718" y="56036"/>
                </a:lnTo>
                <a:lnTo>
                  <a:pt x="80771" y="56387"/>
                </a:lnTo>
                <a:lnTo>
                  <a:pt x="80771" y="56823"/>
                </a:lnTo>
                <a:lnTo>
                  <a:pt x="86867" y="59435"/>
                </a:lnTo>
                <a:lnTo>
                  <a:pt x="128015" y="92963"/>
                </a:lnTo>
                <a:lnTo>
                  <a:pt x="156971" y="128015"/>
                </a:lnTo>
                <a:lnTo>
                  <a:pt x="181355" y="169163"/>
                </a:lnTo>
                <a:lnTo>
                  <a:pt x="199643" y="217931"/>
                </a:lnTo>
                <a:lnTo>
                  <a:pt x="211835" y="269747"/>
                </a:lnTo>
                <a:lnTo>
                  <a:pt x="214883" y="297179"/>
                </a:lnTo>
                <a:lnTo>
                  <a:pt x="242315" y="294131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055864" y="3413759"/>
            <a:ext cx="280670" cy="274320"/>
          </a:xfrm>
          <a:custGeom>
            <a:avLst/>
            <a:gdLst/>
            <a:ahLst/>
            <a:cxnLst/>
            <a:rect l="l" t="t" r="r" b="b"/>
            <a:pathLst>
              <a:path w="280670" h="274320">
                <a:moveTo>
                  <a:pt x="88391" y="0"/>
                </a:moveTo>
                <a:lnTo>
                  <a:pt x="0" y="35051"/>
                </a:lnTo>
                <a:lnTo>
                  <a:pt x="68579" y="77752"/>
                </a:lnTo>
                <a:lnTo>
                  <a:pt x="68579" y="54863"/>
                </a:lnTo>
                <a:lnTo>
                  <a:pt x="71627" y="27431"/>
                </a:lnTo>
                <a:lnTo>
                  <a:pt x="85816" y="28850"/>
                </a:lnTo>
                <a:lnTo>
                  <a:pt x="88391" y="0"/>
                </a:lnTo>
                <a:close/>
              </a:path>
              <a:path w="280670" h="274320">
                <a:moveTo>
                  <a:pt x="85816" y="28850"/>
                </a:moveTo>
                <a:lnTo>
                  <a:pt x="71627" y="27431"/>
                </a:lnTo>
                <a:lnTo>
                  <a:pt x="68579" y="54863"/>
                </a:lnTo>
                <a:lnTo>
                  <a:pt x="83361" y="56342"/>
                </a:lnTo>
                <a:lnTo>
                  <a:pt x="85816" y="28850"/>
                </a:lnTo>
                <a:close/>
              </a:path>
              <a:path w="280670" h="274320">
                <a:moveTo>
                  <a:pt x="83361" y="56342"/>
                </a:moveTo>
                <a:lnTo>
                  <a:pt x="68579" y="54863"/>
                </a:lnTo>
                <a:lnTo>
                  <a:pt x="68579" y="77752"/>
                </a:lnTo>
                <a:lnTo>
                  <a:pt x="80771" y="85343"/>
                </a:lnTo>
                <a:lnTo>
                  <a:pt x="80771" y="56387"/>
                </a:lnTo>
                <a:lnTo>
                  <a:pt x="83357" y="56387"/>
                </a:lnTo>
                <a:close/>
              </a:path>
              <a:path w="280670" h="274320">
                <a:moveTo>
                  <a:pt x="83357" y="56387"/>
                </a:moveTo>
                <a:lnTo>
                  <a:pt x="80771" y="56387"/>
                </a:lnTo>
                <a:lnTo>
                  <a:pt x="83293" y="57108"/>
                </a:lnTo>
                <a:lnTo>
                  <a:pt x="83357" y="56387"/>
                </a:lnTo>
                <a:close/>
              </a:path>
              <a:path w="280670" h="274320">
                <a:moveTo>
                  <a:pt x="83293" y="57108"/>
                </a:moveTo>
                <a:lnTo>
                  <a:pt x="80771" y="56387"/>
                </a:lnTo>
                <a:lnTo>
                  <a:pt x="80771" y="85343"/>
                </a:lnTo>
                <a:lnTo>
                  <a:pt x="83293" y="57108"/>
                </a:lnTo>
                <a:close/>
              </a:path>
              <a:path w="280670" h="274320">
                <a:moveTo>
                  <a:pt x="83819" y="57258"/>
                </a:moveTo>
                <a:lnTo>
                  <a:pt x="83819" y="56387"/>
                </a:lnTo>
                <a:lnTo>
                  <a:pt x="83357" y="56387"/>
                </a:lnTo>
                <a:lnTo>
                  <a:pt x="83293" y="57108"/>
                </a:lnTo>
                <a:lnTo>
                  <a:pt x="83819" y="57258"/>
                </a:lnTo>
                <a:close/>
              </a:path>
              <a:path w="280670" h="274320">
                <a:moveTo>
                  <a:pt x="280415" y="266699"/>
                </a:moveTo>
                <a:lnTo>
                  <a:pt x="263651" y="210311"/>
                </a:lnTo>
                <a:lnTo>
                  <a:pt x="239267" y="160019"/>
                </a:lnTo>
                <a:lnTo>
                  <a:pt x="208787" y="115823"/>
                </a:lnTo>
                <a:lnTo>
                  <a:pt x="172211" y="77723"/>
                </a:lnTo>
                <a:lnTo>
                  <a:pt x="132587" y="48767"/>
                </a:lnTo>
                <a:lnTo>
                  <a:pt x="89915" y="28955"/>
                </a:lnTo>
                <a:lnTo>
                  <a:pt x="86867" y="28955"/>
                </a:lnTo>
                <a:lnTo>
                  <a:pt x="85816" y="28850"/>
                </a:lnTo>
                <a:lnTo>
                  <a:pt x="83361" y="56342"/>
                </a:lnTo>
                <a:lnTo>
                  <a:pt x="83819" y="56387"/>
                </a:lnTo>
                <a:lnTo>
                  <a:pt x="83819" y="57258"/>
                </a:lnTo>
                <a:lnTo>
                  <a:pt x="118871" y="73151"/>
                </a:lnTo>
                <a:lnTo>
                  <a:pt x="155447" y="100583"/>
                </a:lnTo>
                <a:lnTo>
                  <a:pt x="187451" y="134111"/>
                </a:lnTo>
                <a:lnTo>
                  <a:pt x="214883" y="175259"/>
                </a:lnTo>
                <a:lnTo>
                  <a:pt x="237743" y="222503"/>
                </a:lnTo>
                <a:lnTo>
                  <a:pt x="252983" y="274319"/>
                </a:lnTo>
                <a:lnTo>
                  <a:pt x="280415" y="266699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79307" y="3201923"/>
            <a:ext cx="330835" cy="226060"/>
          </a:xfrm>
          <a:custGeom>
            <a:avLst/>
            <a:gdLst/>
            <a:ahLst/>
            <a:cxnLst/>
            <a:rect l="l" t="t" r="r" b="b"/>
            <a:pathLst>
              <a:path w="330834" h="226060">
                <a:moveTo>
                  <a:pt x="82263" y="27743"/>
                </a:moveTo>
                <a:lnTo>
                  <a:pt x="77723" y="0"/>
                </a:lnTo>
                <a:lnTo>
                  <a:pt x="0" y="54863"/>
                </a:lnTo>
                <a:lnTo>
                  <a:pt x="68579" y="76580"/>
                </a:lnTo>
                <a:lnTo>
                  <a:pt x="68579" y="30479"/>
                </a:lnTo>
                <a:lnTo>
                  <a:pt x="82263" y="27743"/>
                </a:lnTo>
                <a:close/>
              </a:path>
              <a:path w="330834" h="226060">
                <a:moveTo>
                  <a:pt x="87026" y="56846"/>
                </a:moveTo>
                <a:lnTo>
                  <a:pt x="82263" y="27743"/>
                </a:lnTo>
                <a:lnTo>
                  <a:pt x="68579" y="30479"/>
                </a:lnTo>
                <a:lnTo>
                  <a:pt x="73151" y="57911"/>
                </a:lnTo>
                <a:lnTo>
                  <a:pt x="83819" y="56726"/>
                </a:lnTo>
                <a:lnTo>
                  <a:pt x="83819" y="56387"/>
                </a:lnTo>
                <a:lnTo>
                  <a:pt x="86867" y="56387"/>
                </a:lnTo>
                <a:lnTo>
                  <a:pt x="86867" y="56823"/>
                </a:lnTo>
                <a:lnTo>
                  <a:pt x="87026" y="56846"/>
                </a:lnTo>
                <a:close/>
              </a:path>
              <a:path w="330834" h="226060">
                <a:moveTo>
                  <a:pt x="91439" y="83819"/>
                </a:moveTo>
                <a:lnTo>
                  <a:pt x="87026" y="56846"/>
                </a:lnTo>
                <a:lnTo>
                  <a:pt x="85153" y="56578"/>
                </a:lnTo>
                <a:lnTo>
                  <a:pt x="73151" y="57911"/>
                </a:lnTo>
                <a:lnTo>
                  <a:pt x="68579" y="30479"/>
                </a:lnTo>
                <a:lnTo>
                  <a:pt x="68579" y="76580"/>
                </a:lnTo>
                <a:lnTo>
                  <a:pt x="91439" y="83819"/>
                </a:lnTo>
                <a:close/>
              </a:path>
              <a:path w="330834" h="226060">
                <a:moveTo>
                  <a:pt x="330707" y="211835"/>
                </a:moveTo>
                <a:lnTo>
                  <a:pt x="298703" y="161543"/>
                </a:lnTo>
                <a:lnTo>
                  <a:pt x="262127" y="117347"/>
                </a:lnTo>
                <a:lnTo>
                  <a:pt x="222503" y="82295"/>
                </a:lnTo>
                <a:lnTo>
                  <a:pt x="178307" y="54863"/>
                </a:lnTo>
                <a:lnTo>
                  <a:pt x="132587" y="36575"/>
                </a:lnTo>
                <a:lnTo>
                  <a:pt x="121919" y="33527"/>
                </a:lnTo>
                <a:lnTo>
                  <a:pt x="109727" y="30479"/>
                </a:lnTo>
                <a:lnTo>
                  <a:pt x="97535" y="28955"/>
                </a:lnTo>
                <a:lnTo>
                  <a:pt x="86867" y="27431"/>
                </a:lnTo>
                <a:lnTo>
                  <a:pt x="83819" y="27431"/>
                </a:lnTo>
                <a:lnTo>
                  <a:pt x="82263" y="27743"/>
                </a:lnTo>
                <a:lnTo>
                  <a:pt x="87026" y="56846"/>
                </a:lnTo>
                <a:lnTo>
                  <a:pt x="115823" y="60959"/>
                </a:lnTo>
                <a:lnTo>
                  <a:pt x="124967" y="64007"/>
                </a:lnTo>
                <a:lnTo>
                  <a:pt x="166115" y="80771"/>
                </a:lnTo>
                <a:lnTo>
                  <a:pt x="205739" y="105155"/>
                </a:lnTo>
                <a:lnTo>
                  <a:pt x="242315" y="138683"/>
                </a:lnTo>
                <a:lnTo>
                  <a:pt x="260603" y="156971"/>
                </a:lnTo>
                <a:lnTo>
                  <a:pt x="275843" y="178307"/>
                </a:lnTo>
                <a:lnTo>
                  <a:pt x="291083" y="201167"/>
                </a:lnTo>
                <a:lnTo>
                  <a:pt x="304799" y="225551"/>
                </a:lnTo>
                <a:lnTo>
                  <a:pt x="330707" y="211835"/>
                </a:lnTo>
                <a:close/>
              </a:path>
              <a:path w="330834" h="226060">
                <a:moveTo>
                  <a:pt x="86867" y="56387"/>
                </a:moveTo>
                <a:lnTo>
                  <a:pt x="83819" y="56387"/>
                </a:lnTo>
                <a:lnTo>
                  <a:pt x="85153" y="56578"/>
                </a:lnTo>
                <a:lnTo>
                  <a:pt x="86867" y="56387"/>
                </a:lnTo>
                <a:close/>
              </a:path>
              <a:path w="330834" h="226060">
                <a:moveTo>
                  <a:pt x="85153" y="56578"/>
                </a:moveTo>
                <a:lnTo>
                  <a:pt x="83819" y="56387"/>
                </a:lnTo>
                <a:lnTo>
                  <a:pt x="83819" y="56726"/>
                </a:lnTo>
                <a:lnTo>
                  <a:pt x="85153" y="56578"/>
                </a:lnTo>
                <a:close/>
              </a:path>
              <a:path w="330834" h="226060">
                <a:moveTo>
                  <a:pt x="86867" y="56823"/>
                </a:moveTo>
                <a:lnTo>
                  <a:pt x="86867" y="56387"/>
                </a:lnTo>
                <a:lnTo>
                  <a:pt x="85153" y="56578"/>
                </a:lnTo>
                <a:lnTo>
                  <a:pt x="86867" y="56823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10371" y="2927603"/>
            <a:ext cx="361315" cy="152400"/>
          </a:xfrm>
          <a:custGeom>
            <a:avLst/>
            <a:gdLst/>
            <a:ahLst/>
            <a:cxnLst/>
            <a:rect l="l" t="t" r="r" b="b"/>
            <a:pathLst>
              <a:path w="361315" h="152400">
                <a:moveTo>
                  <a:pt x="71891" y="26468"/>
                </a:moveTo>
                <a:lnTo>
                  <a:pt x="59435" y="0"/>
                </a:lnTo>
                <a:lnTo>
                  <a:pt x="0" y="76199"/>
                </a:lnTo>
                <a:lnTo>
                  <a:pt x="59435" y="77143"/>
                </a:lnTo>
                <a:lnTo>
                  <a:pt x="59435" y="32003"/>
                </a:lnTo>
                <a:lnTo>
                  <a:pt x="71891" y="26468"/>
                </a:lnTo>
                <a:close/>
              </a:path>
              <a:path w="361315" h="152400">
                <a:moveTo>
                  <a:pt x="84026" y="52255"/>
                </a:moveTo>
                <a:lnTo>
                  <a:pt x="71891" y="26468"/>
                </a:lnTo>
                <a:lnTo>
                  <a:pt x="59435" y="32003"/>
                </a:lnTo>
                <a:lnTo>
                  <a:pt x="71627" y="57911"/>
                </a:lnTo>
                <a:lnTo>
                  <a:pt x="80771" y="53847"/>
                </a:lnTo>
                <a:lnTo>
                  <a:pt x="80771" y="53339"/>
                </a:lnTo>
                <a:lnTo>
                  <a:pt x="84026" y="52255"/>
                </a:lnTo>
                <a:close/>
              </a:path>
              <a:path w="361315" h="152400">
                <a:moveTo>
                  <a:pt x="96011" y="77723"/>
                </a:moveTo>
                <a:lnTo>
                  <a:pt x="84090" y="52391"/>
                </a:lnTo>
                <a:lnTo>
                  <a:pt x="71627" y="57911"/>
                </a:lnTo>
                <a:lnTo>
                  <a:pt x="59435" y="32003"/>
                </a:lnTo>
                <a:lnTo>
                  <a:pt x="59435" y="77143"/>
                </a:lnTo>
                <a:lnTo>
                  <a:pt x="96011" y="77723"/>
                </a:lnTo>
                <a:close/>
              </a:path>
              <a:path w="361315" h="152400">
                <a:moveTo>
                  <a:pt x="361187" y="131063"/>
                </a:moveTo>
                <a:lnTo>
                  <a:pt x="318515" y="91439"/>
                </a:lnTo>
                <a:lnTo>
                  <a:pt x="271271" y="60959"/>
                </a:lnTo>
                <a:lnTo>
                  <a:pt x="220979" y="38099"/>
                </a:lnTo>
                <a:lnTo>
                  <a:pt x="172211" y="24383"/>
                </a:lnTo>
                <a:lnTo>
                  <a:pt x="123443" y="19811"/>
                </a:lnTo>
                <a:lnTo>
                  <a:pt x="111251" y="19811"/>
                </a:lnTo>
                <a:lnTo>
                  <a:pt x="86867" y="22859"/>
                </a:lnTo>
                <a:lnTo>
                  <a:pt x="76199" y="24383"/>
                </a:lnTo>
                <a:lnTo>
                  <a:pt x="73151" y="24383"/>
                </a:lnTo>
                <a:lnTo>
                  <a:pt x="73151" y="25907"/>
                </a:lnTo>
                <a:lnTo>
                  <a:pt x="71891" y="26468"/>
                </a:lnTo>
                <a:lnTo>
                  <a:pt x="84026" y="52255"/>
                </a:lnTo>
                <a:lnTo>
                  <a:pt x="85343" y="51815"/>
                </a:lnTo>
                <a:lnTo>
                  <a:pt x="85343" y="52033"/>
                </a:lnTo>
                <a:lnTo>
                  <a:pt x="91439" y="50291"/>
                </a:lnTo>
                <a:lnTo>
                  <a:pt x="102107" y="48767"/>
                </a:lnTo>
                <a:lnTo>
                  <a:pt x="146303" y="48767"/>
                </a:lnTo>
                <a:lnTo>
                  <a:pt x="190499" y="57911"/>
                </a:lnTo>
                <a:lnTo>
                  <a:pt x="234695" y="74675"/>
                </a:lnTo>
                <a:lnTo>
                  <a:pt x="280415" y="99059"/>
                </a:lnTo>
                <a:lnTo>
                  <a:pt x="321563" y="132587"/>
                </a:lnTo>
                <a:lnTo>
                  <a:pt x="341375" y="152399"/>
                </a:lnTo>
                <a:lnTo>
                  <a:pt x="361187" y="131063"/>
                </a:lnTo>
                <a:close/>
              </a:path>
              <a:path w="361315" h="152400">
                <a:moveTo>
                  <a:pt x="84083" y="52376"/>
                </a:moveTo>
                <a:lnTo>
                  <a:pt x="80771" y="53339"/>
                </a:lnTo>
                <a:lnTo>
                  <a:pt x="83972" y="52425"/>
                </a:lnTo>
                <a:close/>
              </a:path>
              <a:path w="361315" h="152400">
                <a:moveTo>
                  <a:pt x="83972" y="52425"/>
                </a:moveTo>
                <a:lnTo>
                  <a:pt x="80771" y="53339"/>
                </a:lnTo>
                <a:lnTo>
                  <a:pt x="80771" y="53847"/>
                </a:lnTo>
                <a:lnTo>
                  <a:pt x="83972" y="52425"/>
                </a:lnTo>
                <a:close/>
              </a:path>
              <a:path w="361315" h="152400">
                <a:moveTo>
                  <a:pt x="84090" y="52391"/>
                </a:moveTo>
                <a:close/>
              </a:path>
              <a:path w="361315" h="152400">
                <a:moveTo>
                  <a:pt x="85343" y="51815"/>
                </a:moveTo>
                <a:lnTo>
                  <a:pt x="84026" y="52255"/>
                </a:lnTo>
                <a:lnTo>
                  <a:pt x="85343" y="51815"/>
                </a:lnTo>
                <a:close/>
              </a:path>
              <a:path w="361315" h="152400">
                <a:moveTo>
                  <a:pt x="85343" y="52033"/>
                </a:moveTo>
                <a:lnTo>
                  <a:pt x="85343" y="51815"/>
                </a:lnTo>
                <a:lnTo>
                  <a:pt x="84083" y="52376"/>
                </a:lnTo>
                <a:lnTo>
                  <a:pt x="85343" y="52033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269223" y="2310383"/>
            <a:ext cx="360045" cy="108585"/>
          </a:xfrm>
          <a:custGeom>
            <a:avLst/>
            <a:gdLst/>
            <a:ahLst/>
            <a:cxnLst/>
            <a:rect l="l" t="t" r="r" b="b"/>
            <a:pathLst>
              <a:path w="360045" h="108585">
                <a:moveTo>
                  <a:pt x="50726" y="37529"/>
                </a:moveTo>
                <a:lnTo>
                  <a:pt x="30479" y="16763"/>
                </a:lnTo>
                <a:lnTo>
                  <a:pt x="0" y="108203"/>
                </a:lnTo>
                <a:lnTo>
                  <a:pt x="39623" y="94772"/>
                </a:lnTo>
                <a:lnTo>
                  <a:pt x="39623" y="47243"/>
                </a:lnTo>
                <a:lnTo>
                  <a:pt x="50726" y="37529"/>
                </a:lnTo>
                <a:close/>
              </a:path>
              <a:path w="360045" h="108585">
                <a:moveTo>
                  <a:pt x="70353" y="57660"/>
                </a:moveTo>
                <a:lnTo>
                  <a:pt x="50726" y="37529"/>
                </a:lnTo>
                <a:lnTo>
                  <a:pt x="39623" y="47243"/>
                </a:lnTo>
                <a:lnTo>
                  <a:pt x="59435" y="68579"/>
                </a:lnTo>
                <a:lnTo>
                  <a:pt x="67055" y="61912"/>
                </a:lnTo>
                <a:lnTo>
                  <a:pt x="67055" y="59435"/>
                </a:lnTo>
                <a:lnTo>
                  <a:pt x="70353" y="57660"/>
                </a:lnTo>
                <a:close/>
              </a:path>
              <a:path w="360045" h="108585">
                <a:moveTo>
                  <a:pt x="89915" y="77723"/>
                </a:moveTo>
                <a:lnTo>
                  <a:pt x="71072" y="58397"/>
                </a:lnTo>
                <a:lnTo>
                  <a:pt x="59435" y="68579"/>
                </a:lnTo>
                <a:lnTo>
                  <a:pt x="39623" y="47243"/>
                </a:lnTo>
                <a:lnTo>
                  <a:pt x="39623" y="94772"/>
                </a:lnTo>
                <a:lnTo>
                  <a:pt x="89915" y="77723"/>
                </a:lnTo>
                <a:close/>
              </a:path>
              <a:path w="360045" h="108585">
                <a:moveTo>
                  <a:pt x="359663" y="44195"/>
                </a:moveTo>
                <a:lnTo>
                  <a:pt x="304799" y="19811"/>
                </a:lnTo>
                <a:lnTo>
                  <a:pt x="249935" y="6095"/>
                </a:lnTo>
                <a:lnTo>
                  <a:pt x="196595" y="0"/>
                </a:lnTo>
                <a:lnTo>
                  <a:pt x="144779" y="3047"/>
                </a:lnTo>
                <a:lnTo>
                  <a:pt x="120395" y="7619"/>
                </a:lnTo>
                <a:lnTo>
                  <a:pt x="96011" y="15239"/>
                </a:lnTo>
                <a:lnTo>
                  <a:pt x="74675" y="24383"/>
                </a:lnTo>
                <a:lnTo>
                  <a:pt x="54863" y="35051"/>
                </a:lnTo>
                <a:lnTo>
                  <a:pt x="53339" y="35051"/>
                </a:lnTo>
                <a:lnTo>
                  <a:pt x="51815" y="36575"/>
                </a:lnTo>
                <a:lnTo>
                  <a:pt x="50726" y="37529"/>
                </a:lnTo>
                <a:lnTo>
                  <a:pt x="70353" y="57660"/>
                </a:lnTo>
                <a:lnTo>
                  <a:pt x="106679" y="41147"/>
                </a:lnTo>
                <a:lnTo>
                  <a:pt x="149351" y="32003"/>
                </a:lnTo>
                <a:lnTo>
                  <a:pt x="172211" y="28955"/>
                </a:lnTo>
                <a:lnTo>
                  <a:pt x="196595" y="28955"/>
                </a:lnTo>
                <a:lnTo>
                  <a:pt x="245363" y="33527"/>
                </a:lnTo>
                <a:lnTo>
                  <a:pt x="295655" y="47243"/>
                </a:lnTo>
                <a:lnTo>
                  <a:pt x="347471" y="70103"/>
                </a:lnTo>
                <a:lnTo>
                  <a:pt x="359663" y="44195"/>
                </a:lnTo>
                <a:close/>
              </a:path>
              <a:path w="360045" h="108585">
                <a:moveTo>
                  <a:pt x="70851" y="58170"/>
                </a:moveTo>
                <a:lnTo>
                  <a:pt x="70353" y="57660"/>
                </a:lnTo>
                <a:lnTo>
                  <a:pt x="67055" y="59435"/>
                </a:lnTo>
                <a:lnTo>
                  <a:pt x="70851" y="58170"/>
                </a:lnTo>
                <a:close/>
              </a:path>
              <a:path w="360045" h="108585">
                <a:moveTo>
                  <a:pt x="71072" y="58397"/>
                </a:moveTo>
                <a:lnTo>
                  <a:pt x="70851" y="58170"/>
                </a:lnTo>
                <a:lnTo>
                  <a:pt x="67055" y="59435"/>
                </a:lnTo>
                <a:lnTo>
                  <a:pt x="67055" y="61912"/>
                </a:lnTo>
                <a:lnTo>
                  <a:pt x="71072" y="58397"/>
                </a:lnTo>
                <a:close/>
              </a:path>
              <a:path w="360045" h="108585">
                <a:moveTo>
                  <a:pt x="71627" y="57911"/>
                </a:moveTo>
                <a:lnTo>
                  <a:pt x="70851" y="58170"/>
                </a:lnTo>
                <a:lnTo>
                  <a:pt x="71072" y="58397"/>
                </a:lnTo>
                <a:lnTo>
                  <a:pt x="71627" y="57911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07679" y="1996439"/>
            <a:ext cx="349250" cy="204470"/>
          </a:xfrm>
          <a:custGeom>
            <a:avLst/>
            <a:gdLst/>
            <a:ahLst/>
            <a:cxnLst/>
            <a:rect l="l" t="t" r="r" b="b"/>
            <a:pathLst>
              <a:path w="349250" h="204469">
                <a:moveTo>
                  <a:pt x="29756" y="119646"/>
                </a:moveTo>
                <a:lnTo>
                  <a:pt x="0" y="109727"/>
                </a:lnTo>
                <a:lnTo>
                  <a:pt x="13715" y="204215"/>
                </a:lnTo>
                <a:lnTo>
                  <a:pt x="24383" y="193785"/>
                </a:lnTo>
                <a:lnTo>
                  <a:pt x="24383" y="131063"/>
                </a:lnTo>
                <a:lnTo>
                  <a:pt x="29756" y="119646"/>
                </a:lnTo>
                <a:close/>
              </a:path>
              <a:path w="349250" h="204469">
                <a:moveTo>
                  <a:pt x="56540" y="128574"/>
                </a:moveTo>
                <a:lnTo>
                  <a:pt x="29756" y="119646"/>
                </a:lnTo>
                <a:lnTo>
                  <a:pt x="24383" y="131063"/>
                </a:lnTo>
                <a:lnTo>
                  <a:pt x="48767" y="143255"/>
                </a:lnTo>
                <a:lnTo>
                  <a:pt x="56540" y="128574"/>
                </a:lnTo>
                <a:close/>
              </a:path>
              <a:path w="349250" h="204469">
                <a:moveTo>
                  <a:pt x="82295" y="137159"/>
                </a:moveTo>
                <a:lnTo>
                  <a:pt x="56540" y="128574"/>
                </a:lnTo>
                <a:lnTo>
                  <a:pt x="48767" y="143255"/>
                </a:lnTo>
                <a:lnTo>
                  <a:pt x="24383" y="131063"/>
                </a:lnTo>
                <a:lnTo>
                  <a:pt x="24383" y="193785"/>
                </a:lnTo>
                <a:lnTo>
                  <a:pt x="82295" y="137159"/>
                </a:lnTo>
                <a:close/>
              </a:path>
              <a:path w="349250" h="204469">
                <a:moveTo>
                  <a:pt x="348995" y="9143"/>
                </a:moveTo>
                <a:lnTo>
                  <a:pt x="320039" y="3047"/>
                </a:lnTo>
                <a:lnTo>
                  <a:pt x="262127" y="0"/>
                </a:lnTo>
                <a:lnTo>
                  <a:pt x="233171" y="3047"/>
                </a:lnTo>
                <a:lnTo>
                  <a:pt x="181355" y="12191"/>
                </a:lnTo>
                <a:lnTo>
                  <a:pt x="131063" y="28955"/>
                </a:lnTo>
                <a:lnTo>
                  <a:pt x="88391" y="53339"/>
                </a:lnTo>
                <a:lnTo>
                  <a:pt x="51815" y="85343"/>
                </a:lnTo>
                <a:lnTo>
                  <a:pt x="38099" y="102107"/>
                </a:lnTo>
                <a:lnTo>
                  <a:pt x="36575" y="103631"/>
                </a:lnTo>
                <a:lnTo>
                  <a:pt x="36575" y="105155"/>
                </a:lnTo>
                <a:lnTo>
                  <a:pt x="29756" y="119646"/>
                </a:lnTo>
                <a:lnTo>
                  <a:pt x="56540" y="128574"/>
                </a:lnTo>
                <a:lnTo>
                  <a:pt x="62483" y="117347"/>
                </a:lnTo>
                <a:lnTo>
                  <a:pt x="62483" y="118533"/>
                </a:lnTo>
                <a:lnTo>
                  <a:pt x="74675" y="103631"/>
                </a:lnTo>
                <a:lnTo>
                  <a:pt x="106679" y="76199"/>
                </a:lnTo>
                <a:lnTo>
                  <a:pt x="144779" y="54863"/>
                </a:lnTo>
                <a:lnTo>
                  <a:pt x="188975" y="39623"/>
                </a:lnTo>
                <a:lnTo>
                  <a:pt x="237743" y="30479"/>
                </a:lnTo>
                <a:lnTo>
                  <a:pt x="263651" y="28955"/>
                </a:lnTo>
                <a:lnTo>
                  <a:pt x="289559" y="30479"/>
                </a:lnTo>
                <a:lnTo>
                  <a:pt x="316991" y="32003"/>
                </a:lnTo>
                <a:lnTo>
                  <a:pt x="344423" y="36575"/>
                </a:lnTo>
                <a:lnTo>
                  <a:pt x="348995" y="9143"/>
                </a:lnTo>
                <a:close/>
              </a:path>
              <a:path w="349250" h="204469">
                <a:moveTo>
                  <a:pt x="62483" y="118533"/>
                </a:moveTo>
                <a:lnTo>
                  <a:pt x="62483" y="117347"/>
                </a:lnTo>
                <a:lnTo>
                  <a:pt x="60959" y="120395"/>
                </a:lnTo>
                <a:lnTo>
                  <a:pt x="62483" y="118533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40752" y="1551431"/>
            <a:ext cx="238125" cy="323215"/>
          </a:xfrm>
          <a:custGeom>
            <a:avLst/>
            <a:gdLst/>
            <a:ahLst/>
            <a:cxnLst/>
            <a:rect l="l" t="t" r="r" b="b"/>
            <a:pathLst>
              <a:path w="238125" h="323214">
                <a:moveTo>
                  <a:pt x="57911" y="306739"/>
                </a:moveTo>
                <a:lnTo>
                  <a:pt x="57911" y="249935"/>
                </a:lnTo>
                <a:lnTo>
                  <a:pt x="30479" y="252983"/>
                </a:lnTo>
                <a:lnTo>
                  <a:pt x="29101" y="239197"/>
                </a:lnTo>
                <a:lnTo>
                  <a:pt x="0" y="242315"/>
                </a:lnTo>
                <a:lnTo>
                  <a:pt x="51815" y="323087"/>
                </a:lnTo>
                <a:lnTo>
                  <a:pt x="57911" y="306739"/>
                </a:lnTo>
                <a:close/>
              </a:path>
              <a:path w="238125" h="323214">
                <a:moveTo>
                  <a:pt x="237743" y="25907"/>
                </a:moveTo>
                <a:lnTo>
                  <a:pt x="224027" y="0"/>
                </a:lnTo>
                <a:lnTo>
                  <a:pt x="198119" y="13715"/>
                </a:lnTo>
                <a:lnTo>
                  <a:pt x="172211" y="28955"/>
                </a:lnTo>
                <a:lnTo>
                  <a:pt x="126491" y="62483"/>
                </a:lnTo>
                <a:lnTo>
                  <a:pt x="89915" y="102107"/>
                </a:lnTo>
                <a:lnTo>
                  <a:pt x="59435" y="144779"/>
                </a:lnTo>
                <a:lnTo>
                  <a:pt x="44195" y="178307"/>
                </a:lnTo>
                <a:lnTo>
                  <a:pt x="39623" y="188975"/>
                </a:lnTo>
                <a:lnTo>
                  <a:pt x="35051" y="201167"/>
                </a:lnTo>
                <a:lnTo>
                  <a:pt x="32003" y="211835"/>
                </a:lnTo>
                <a:lnTo>
                  <a:pt x="30479" y="224027"/>
                </a:lnTo>
                <a:lnTo>
                  <a:pt x="28955" y="234695"/>
                </a:lnTo>
                <a:lnTo>
                  <a:pt x="28955" y="237743"/>
                </a:lnTo>
                <a:lnTo>
                  <a:pt x="29101" y="239197"/>
                </a:lnTo>
                <a:lnTo>
                  <a:pt x="56387" y="236274"/>
                </a:lnTo>
                <a:lnTo>
                  <a:pt x="56822" y="236227"/>
                </a:lnTo>
                <a:lnTo>
                  <a:pt x="57911" y="228599"/>
                </a:lnTo>
                <a:lnTo>
                  <a:pt x="64007" y="207263"/>
                </a:lnTo>
                <a:lnTo>
                  <a:pt x="67055" y="198119"/>
                </a:lnTo>
                <a:lnTo>
                  <a:pt x="70103" y="187451"/>
                </a:lnTo>
                <a:lnTo>
                  <a:pt x="85343" y="156971"/>
                </a:lnTo>
                <a:lnTo>
                  <a:pt x="112775" y="118871"/>
                </a:lnTo>
                <a:lnTo>
                  <a:pt x="146303" y="83819"/>
                </a:lnTo>
                <a:lnTo>
                  <a:pt x="188975" y="51815"/>
                </a:lnTo>
                <a:lnTo>
                  <a:pt x="211835" y="38099"/>
                </a:lnTo>
                <a:lnTo>
                  <a:pt x="237743" y="25907"/>
                </a:lnTo>
                <a:close/>
              </a:path>
              <a:path w="238125" h="323214">
                <a:moveTo>
                  <a:pt x="56578" y="237934"/>
                </a:moveTo>
                <a:lnTo>
                  <a:pt x="56393" y="236273"/>
                </a:lnTo>
                <a:lnTo>
                  <a:pt x="29101" y="239197"/>
                </a:lnTo>
                <a:lnTo>
                  <a:pt x="30479" y="252983"/>
                </a:lnTo>
                <a:lnTo>
                  <a:pt x="56387" y="250105"/>
                </a:lnTo>
                <a:lnTo>
                  <a:pt x="56387" y="239267"/>
                </a:lnTo>
                <a:lnTo>
                  <a:pt x="56578" y="237934"/>
                </a:lnTo>
                <a:close/>
              </a:path>
              <a:path w="238125" h="323214">
                <a:moveTo>
                  <a:pt x="56393" y="236273"/>
                </a:moveTo>
                <a:close/>
              </a:path>
              <a:path w="238125" h="323214">
                <a:moveTo>
                  <a:pt x="57911" y="249935"/>
                </a:moveTo>
                <a:lnTo>
                  <a:pt x="56578" y="237934"/>
                </a:lnTo>
                <a:lnTo>
                  <a:pt x="56387" y="239267"/>
                </a:lnTo>
                <a:lnTo>
                  <a:pt x="56387" y="250105"/>
                </a:lnTo>
                <a:lnTo>
                  <a:pt x="57911" y="249935"/>
                </a:lnTo>
                <a:close/>
              </a:path>
              <a:path w="238125" h="323214">
                <a:moveTo>
                  <a:pt x="56822" y="236227"/>
                </a:moveTo>
                <a:lnTo>
                  <a:pt x="56393" y="236273"/>
                </a:lnTo>
                <a:lnTo>
                  <a:pt x="56578" y="237934"/>
                </a:lnTo>
                <a:lnTo>
                  <a:pt x="56822" y="236227"/>
                </a:lnTo>
                <a:close/>
              </a:path>
              <a:path w="238125" h="323214">
                <a:moveTo>
                  <a:pt x="85343" y="233171"/>
                </a:moveTo>
                <a:lnTo>
                  <a:pt x="56822" y="236227"/>
                </a:lnTo>
                <a:lnTo>
                  <a:pt x="56578" y="237934"/>
                </a:lnTo>
                <a:lnTo>
                  <a:pt x="57911" y="249935"/>
                </a:lnTo>
                <a:lnTo>
                  <a:pt x="57911" y="306739"/>
                </a:lnTo>
                <a:lnTo>
                  <a:pt x="85343" y="233171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836407" y="1716023"/>
            <a:ext cx="265430" cy="294640"/>
          </a:xfrm>
          <a:custGeom>
            <a:avLst/>
            <a:gdLst/>
            <a:ahLst/>
            <a:cxnLst/>
            <a:rect l="l" t="t" r="r" b="b"/>
            <a:pathLst>
              <a:path w="265429" h="294639">
                <a:moveTo>
                  <a:pt x="28852" y="208294"/>
                </a:moveTo>
                <a:lnTo>
                  <a:pt x="0" y="207263"/>
                </a:lnTo>
                <a:lnTo>
                  <a:pt x="27431" y="267403"/>
                </a:lnTo>
                <a:lnTo>
                  <a:pt x="27431" y="222503"/>
                </a:lnTo>
                <a:lnTo>
                  <a:pt x="28852" y="208294"/>
                </a:lnTo>
                <a:close/>
              </a:path>
              <a:path w="265429" h="294639">
                <a:moveTo>
                  <a:pt x="57111" y="209303"/>
                </a:moveTo>
                <a:lnTo>
                  <a:pt x="28852" y="208294"/>
                </a:lnTo>
                <a:lnTo>
                  <a:pt x="27431" y="222503"/>
                </a:lnTo>
                <a:lnTo>
                  <a:pt x="56387" y="224027"/>
                </a:lnTo>
                <a:lnTo>
                  <a:pt x="56387" y="211835"/>
                </a:lnTo>
                <a:lnTo>
                  <a:pt x="57111" y="209303"/>
                </a:lnTo>
                <a:close/>
              </a:path>
              <a:path w="265429" h="294639">
                <a:moveTo>
                  <a:pt x="85343" y="210311"/>
                </a:moveTo>
                <a:lnTo>
                  <a:pt x="57111" y="209303"/>
                </a:lnTo>
                <a:lnTo>
                  <a:pt x="56387" y="211835"/>
                </a:lnTo>
                <a:lnTo>
                  <a:pt x="56387" y="224027"/>
                </a:lnTo>
                <a:lnTo>
                  <a:pt x="27431" y="222503"/>
                </a:lnTo>
                <a:lnTo>
                  <a:pt x="27431" y="267403"/>
                </a:lnTo>
                <a:lnTo>
                  <a:pt x="39623" y="294131"/>
                </a:lnTo>
                <a:lnTo>
                  <a:pt x="85343" y="210311"/>
                </a:lnTo>
                <a:close/>
              </a:path>
              <a:path w="265429" h="294639">
                <a:moveTo>
                  <a:pt x="265175" y="27431"/>
                </a:moveTo>
                <a:lnTo>
                  <a:pt x="256031" y="0"/>
                </a:lnTo>
                <a:lnTo>
                  <a:pt x="227075" y="9143"/>
                </a:lnTo>
                <a:lnTo>
                  <a:pt x="199643" y="21335"/>
                </a:lnTo>
                <a:lnTo>
                  <a:pt x="150875" y="48767"/>
                </a:lnTo>
                <a:lnTo>
                  <a:pt x="108203" y="80771"/>
                </a:lnTo>
                <a:lnTo>
                  <a:pt x="73151" y="118871"/>
                </a:lnTo>
                <a:lnTo>
                  <a:pt x="45719" y="160019"/>
                </a:lnTo>
                <a:lnTo>
                  <a:pt x="36575" y="182879"/>
                </a:lnTo>
                <a:lnTo>
                  <a:pt x="32003" y="193547"/>
                </a:lnTo>
                <a:lnTo>
                  <a:pt x="28955" y="204215"/>
                </a:lnTo>
                <a:lnTo>
                  <a:pt x="28955" y="207263"/>
                </a:lnTo>
                <a:lnTo>
                  <a:pt x="28852" y="208294"/>
                </a:lnTo>
                <a:lnTo>
                  <a:pt x="57111" y="209303"/>
                </a:lnTo>
                <a:lnTo>
                  <a:pt x="59435" y="201167"/>
                </a:lnTo>
                <a:lnTo>
                  <a:pt x="62483" y="192023"/>
                </a:lnTo>
                <a:lnTo>
                  <a:pt x="67055" y="182879"/>
                </a:lnTo>
                <a:lnTo>
                  <a:pt x="71627" y="172211"/>
                </a:lnTo>
                <a:lnTo>
                  <a:pt x="82295" y="153923"/>
                </a:lnTo>
                <a:lnTo>
                  <a:pt x="111251" y="118871"/>
                </a:lnTo>
                <a:lnTo>
                  <a:pt x="146303" y="85343"/>
                </a:lnTo>
                <a:lnTo>
                  <a:pt x="188975" y="57911"/>
                </a:lnTo>
                <a:lnTo>
                  <a:pt x="237743" y="35051"/>
                </a:lnTo>
                <a:lnTo>
                  <a:pt x="265175" y="27431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95971" y="3717035"/>
            <a:ext cx="238125" cy="311150"/>
          </a:xfrm>
          <a:custGeom>
            <a:avLst/>
            <a:gdLst/>
            <a:ahLst/>
            <a:cxnLst/>
            <a:rect l="l" t="t" r="r" b="b"/>
            <a:pathLst>
              <a:path w="238125" h="311150">
                <a:moveTo>
                  <a:pt x="94487" y="0"/>
                </a:moveTo>
                <a:lnTo>
                  <a:pt x="0" y="16763"/>
                </a:lnTo>
                <a:lnTo>
                  <a:pt x="64007" y="76597"/>
                </a:lnTo>
                <a:lnTo>
                  <a:pt x="64007" y="50291"/>
                </a:lnTo>
                <a:lnTo>
                  <a:pt x="73151" y="24383"/>
                </a:lnTo>
                <a:lnTo>
                  <a:pt x="85890" y="29016"/>
                </a:lnTo>
                <a:lnTo>
                  <a:pt x="94487" y="0"/>
                </a:lnTo>
                <a:close/>
              </a:path>
              <a:path w="238125" h="311150">
                <a:moveTo>
                  <a:pt x="85890" y="29016"/>
                </a:moveTo>
                <a:lnTo>
                  <a:pt x="73151" y="24383"/>
                </a:lnTo>
                <a:lnTo>
                  <a:pt x="64007" y="50291"/>
                </a:lnTo>
                <a:lnTo>
                  <a:pt x="77723" y="56526"/>
                </a:lnTo>
                <a:lnTo>
                  <a:pt x="77723" y="54863"/>
                </a:lnTo>
                <a:lnTo>
                  <a:pt x="78134" y="55192"/>
                </a:lnTo>
                <a:lnTo>
                  <a:pt x="85890" y="29016"/>
                </a:lnTo>
                <a:close/>
              </a:path>
              <a:path w="238125" h="311150">
                <a:moveTo>
                  <a:pt x="77737" y="56532"/>
                </a:moveTo>
                <a:lnTo>
                  <a:pt x="64007" y="50291"/>
                </a:lnTo>
                <a:lnTo>
                  <a:pt x="64007" y="76597"/>
                </a:lnTo>
                <a:lnTo>
                  <a:pt x="70103" y="82295"/>
                </a:lnTo>
                <a:lnTo>
                  <a:pt x="77737" y="56532"/>
                </a:lnTo>
                <a:close/>
              </a:path>
              <a:path w="238125" h="311150">
                <a:moveTo>
                  <a:pt x="78134" y="55192"/>
                </a:moveTo>
                <a:lnTo>
                  <a:pt x="77723" y="54863"/>
                </a:lnTo>
                <a:lnTo>
                  <a:pt x="78115" y="55255"/>
                </a:lnTo>
                <a:close/>
              </a:path>
              <a:path w="238125" h="311150">
                <a:moveTo>
                  <a:pt x="78115" y="55255"/>
                </a:moveTo>
                <a:lnTo>
                  <a:pt x="77723" y="54863"/>
                </a:lnTo>
                <a:lnTo>
                  <a:pt x="77723" y="56526"/>
                </a:lnTo>
                <a:lnTo>
                  <a:pt x="78115" y="55255"/>
                </a:lnTo>
                <a:close/>
              </a:path>
              <a:path w="238125" h="311150">
                <a:moveTo>
                  <a:pt x="80771" y="57911"/>
                </a:moveTo>
                <a:lnTo>
                  <a:pt x="78115" y="55255"/>
                </a:lnTo>
                <a:lnTo>
                  <a:pt x="77737" y="56532"/>
                </a:lnTo>
                <a:lnTo>
                  <a:pt x="80771" y="57911"/>
                </a:lnTo>
                <a:close/>
              </a:path>
              <a:path w="238125" h="311150">
                <a:moveTo>
                  <a:pt x="237743" y="306323"/>
                </a:moveTo>
                <a:lnTo>
                  <a:pt x="225551" y="242315"/>
                </a:lnTo>
                <a:lnTo>
                  <a:pt x="207263" y="184403"/>
                </a:lnTo>
                <a:lnTo>
                  <a:pt x="182879" y="134111"/>
                </a:lnTo>
                <a:lnTo>
                  <a:pt x="153923" y="89915"/>
                </a:lnTo>
                <a:lnTo>
                  <a:pt x="120395" y="53339"/>
                </a:lnTo>
                <a:lnTo>
                  <a:pt x="92963" y="32003"/>
                </a:lnTo>
                <a:lnTo>
                  <a:pt x="91439" y="30479"/>
                </a:lnTo>
                <a:lnTo>
                  <a:pt x="89915" y="30479"/>
                </a:lnTo>
                <a:lnTo>
                  <a:pt x="85890" y="29016"/>
                </a:lnTo>
                <a:lnTo>
                  <a:pt x="78134" y="55192"/>
                </a:lnTo>
                <a:lnTo>
                  <a:pt x="85343" y="60959"/>
                </a:lnTo>
                <a:lnTo>
                  <a:pt x="94487" y="68579"/>
                </a:lnTo>
                <a:lnTo>
                  <a:pt x="102107" y="74675"/>
                </a:lnTo>
                <a:lnTo>
                  <a:pt x="144779" y="126491"/>
                </a:lnTo>
                <a:lnTo>
                  <a:pt x="179831" y="196595"/>
                </a:lnTo>
                <a:lnTo>
                  <a:pt x="198119" y="251459"/>
                </a:lnTo>
                <a:lnTo>
                  <a:pt x="210311" y="310895"/>
                </a:lnTo>
                <a:lnTo>
                  <a:pt x="237743" y="306323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671815" y="3659123"/>
            <a:ext cx="216535" cy="306705"/>
          </a:xfrm>
          <a:custGeom>
            <a:avLst/>
            <a:gdLst/>
            <a:ahLst/>
            <a:cxnLst/>
            <a:rect l="l" t="t" r="r" b="b"/>
            <a:pathLst>
              <a:path w="216534" h="306704">
                <a:moveTo>
                  <a:pt x="96011" y="0"/>
                </a:moveTo>
                <a:lnTo>
                  <a:pt x="0" y="12191"/>
                </a:lnTo>
                <a:lnTo>
                  <a:pt x="62483" y="74675"/>
                </a:lnTo>
                <a:lnTo>
                  <a:pt x="62483" y="48767"/>
                </a:lnTo>
                <a:lnTo>
                  <a:pt x="74675" y="22859"/>
                </a:lnTo>
                <a:lnTo>
                  <a:pt x="86565" y="27814"/>
                </a:lnTo>
                <a:lnTo>
                  <a:pt x="96011" y="0"/>
                </a:lnTo>
                <a:close/>
              </a:path>
              <a:path w="216534" h="306704">
                <a:moveTo>
                  <a:pt x="86565" y="27814"/>
                </a:moveTo>
                <a:lnTo>
                  <a:pt x="74675" y="22859"/>
                </a:lnTo>
                <a:lnTo>
                  <a:pt x="62483" y="48767"/>
                </a:lnTo>
                <a:lnTo>
                  <a:pt x="77346" y="54960"/>
                </a:lnTo>
                <a:lnTo>
                  <a:pt x="86565" y="27814"/>
                </a:lnTo>
                <a:close/>
              </a:path>
              <a:path w="216534" h="306704">
                <a:moveTo>
                  <a:pt x="77346" y="54960"/>
                </a:moveTo>
                <a:lnTo>
                  <a:pt x="62483" y="48767"/>
                </a:lnTo>
                <a:lnTo>
                  <a:pt x="62483" y="74675"/>
                </a:lnTo>
                <a:lnTo>
                  <a:pt x="68579" y="80771"/>
                </a:lnTo>
                <a:lnTo>
                  <a:pt x="76199" y="58335"/>
                </a:lnTo>
                <a:lnTo>
                  <a:pt x="76199" y="54863"/>
                </a:lnTo>
                <a:lnTo>
                  <a:pt x="77259" y="55217"/>
                </a:lnTo>
                <a:lnTo>
                  <a:pt x="77346" y="54960"/>
                </a:lnTo>
                <a:close/>
              </a:path>
              <a:path w="216534" h="306704">
                <a:moveTo>
                  <a:pt x="77259" y="55217"/>
                </a:moveTo>
                <a:lnTo>
                  <a:pt x="76199" y="54863"/>
                </a:lnTo>
                <a:lnTo>
                  <a:pt x="77127" y="55605"/>
                </a:lnTo>
                <a:lnTo>
                  <a:pt x="77259" y="55217"/>
                </a:lnTo>
                <a:close/>
              </a:path>
              <a:path w="216534" h="306704">
                <a:moveTo>
                  <a:pt x="77127" y="55605"/>
                </a:moveTo>
                <a:lnTo>
                  <a:pt x="76199" y="54863"/>
                </a:lnTo>
                <a:lnTo>
                  <a:pt x="76199" y="58335"/>
                </a:lnTo>
                <a:lnTo>
                  <a:pt x="77127" y="55605"/>
                </a:lnTo>
                <a:close/>
              </a:path>
              <a:path w="216534" h="306704">
                <a:moveTo>
                  <a:pt x="80771" y="58521"/>
                </a:moveTo>
                <a:lnTo>
                  <a:pt x="80771" y="56387"/>
                </a:lnTo>
                <a:lnTo>
                  <a:pt x="77259" y="55217"/>
                </a:lnTo>
                <a:lnTo>
                  <a:pt x="77127" y="55605"/>
                </a:lnTo>
                <a:lnTo>
                  <a:pt x="80771" y="58521"/>
                </a:lnTo>
                <a:close/>
              </a:path>
              <a:path w="216534" h="306704">
                <a:moveTo>
                  <a:pt x="216407" y="301751"/>
                </a:moveTo>
                <a:lnTo>
                  <a:pt x="208787" y="256031"/>
                </a:lnTo>
                <a:lnTo>
                  <a:pt x="192023" y="196595"/>
                </a:lnTo>
                <a:lnTo>
                  <a:pt x="172211" y="143255"/>
                </a:lnTo>
                <a:lnTo>
                  <a:pt x="147827" y="96011"/>
                </a:lnTo>
                <a:lnTo>
                  <a:pt x="118871" y="56387"/>
                </a:lnTo>
                <a:lnTo>
                  <a:pt x="111251" y="48767"/>
                </a:lnTo>
                <a:lnTo>
                  <a:pt x="103631" y="39623"/>
                </a:lnTo>
                <a:lnTo>
                  <a:pt x="96011" y="33527"/>
                </a:lnTo>
                <a:lnTo>
                  <a:pt x="94487" y="32003"/>
                </a:lnTo>
                <a:lnTo>
                  <a:pt x="92963" y="32003"/>
                </a:lnTo>
                <a:lnTo>
                  <a:pt x="92963" y="30479"/>
                </a:lnTo>
                <a:lnTo>
                  <a:pt x="86565" y="27814"/>
                </a:lnTo>
                <a:lnTo>
                  <a:pt x="77346" y="54960"/>
                </a:lnTo>
                <a:lnTo>
                  <a:pt x="80771" y="56387"/>
                </a:lnTo>
                <a:lnTo>
                  <a:pt x="80771" y="58521"/>
                </a:lnTo>
                <a:lnTo>
                  <a:pt x="83819" y="60959"/>
                </a:lnTo>
                <a:lnTo>
                  <a:pt x="91439" y="68579"/>
                </a:lnTo>
                <a:lnTo>
                  <a:pt x="97535" y="76199"/>
                </a:lnTo>
                <a:lnTo>
                  <a:pt x="111251" y="92963"/>
                </a:lnTo>
                <a:lnTo>
                  <a:pt x="135635" y="132587"/>
                </a:lnTo>
                <a:lnTo>
                  <a:pt x="156971" y="179831"/>
                </a:lnTo>
                <a:lnTo>
                  <a:pt x="173735" y="234695"/>
                </a:lnTo>
                <a:lnTo>
                  <a:pt x="185927" y="292607"/>
                </a:lnTo>
                <a:lnTo>
                  <a:pt x="187451" y="306323"/>
                </a:lnTo>
                <a:lnTo>
                  <a:pt x="216407" y="301751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91400" y="403860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399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24343" y="4440935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55898" y="54863"/>
                </a:moveTo>
                <a:lnTo>
                  <a:pt x="28955" y="9143"/>
                </a:lnTo>
                <a:lnTo>
                  <a:pt x="25907" y="3047"/>
                </a:lnTo>
                <a:lnTo>
                  <a:pt x="16763" y="0"/>
                </a:lnTo>
                <a:lnTo>
                  <a:pt x="9143" y="4571"/>
                </a:lnTo>
                <a:lnTo>
                  <a:pt x="3047" y="7619"/>
                </a:lnTo>
                <a:lnTo>
                  <a:pt x="0" y="16763"/>
                </a:lnTo>
                <a:lnTo>
                  <a:pt x="4571" y="24383"/>
                </a:lnTo>
                <a:lnTo>
                  <a:pt x="53339" y="107646"/>
                </a:lnTo>
                <a:lnTo>
                  <a:pt x="53339" y="54863"/>
                </a:lnTo>
                <a:lnTo>
                  <a:pt x="55898" y="54863"/>
                </a:lnTo>
                <a:close/>
              </a:path>
              <a:path w="132715" h="131445">
                <a:moveTo>
                  <a:pt x="67055" y="73798"/>
                </a:moveTo>
                <a:lnTo>
                  <a:pt x="55898" y="54863"/>
                </a:lnTo>
                <a:lnTo>
                  <a:pt x="53339" y="54863"/>
                </a:lnTo>
                <a:lnTo>
                  <a:pt x="53339" y="102107"/>
                </a:lnTo>
                <a:lnTo>
                  <a:pt x="54863" y="102107"/>
                </a:lnTo>
                <a:lnTo>
                  <a:pt x="54863" y="94487"/>
                </a:lnTo>
                <a:lnTo>
                  <a:pt x="67055" y="73798"/>
                </a:lnTo>
                <a:close/>
              </a:path>
              <a:path w="132715" h="131445">
                <a:moveTo>
                  <a:pt x="80771" y="107646"/>
                </a:moveTo>
                <a:lnTo>
                  <a:pt x="80771" y="102107"/>
                </a:lnTo>
                <a:lnTo>
                  <a:pt x="53339" y="102107"/>
                </a:lnTo>
                <a:lnTo>
                  <a:pt x="53339" y="107646"/>
                </a:lnTo>
                <a:lnTo>
                  <a:pt x="67055" y="131063"/>
                </a:lnTo>
                <a:lnTo>
                  <a:pt x="80771" y="107646"/>
                </a:lnTo>
                <a:close/>
              </a:path>
              <a:path w="132715" h="131445">
                <a:moveTo>
                  <a:pt x="79247" y="94487"/>
                </a:moveTo>
                <a:lnTo>
                  <a:pt x="67055" y="73798"/>
                </a:lnTo>
                <a:lnTo>
                  <a:pt x="54863" y="94487"/>
                </a:lnTo>
                <a:lnTo>
                  <a:pt x="79247" y="94487"/>
                </a:lnTo>
                <a:close/>
              </a:path>
              <a:path w="132715" h="131445">
                <a:moveTo>
                  <a:pt x="79247" y="102107"/>
                </a:moveTo>
                <a:lnTo>
                  <a:pt x="79247" y="94487"/>
                </a:lnTo>
                <a:lnTo>
                  <a:pt x="54863" y="94487"/>
                </a:lnTo>
                <a:lnTo>
                  <a:pt x="54863" y="102107"/>
                </a:lnTo>
                <a:lnTo>
                  <a:pt x="79247" y="102107"/>
                </a:lnTo>
                <a:close/>
              </a:path>
              <a:path w="132715" h="131445">
                <a:moveTo>
                  <a:pt x="78213" y="54863"/>
                </a:moveTo>
                <a:lnTo>
                  <a:pt x="55898" y="54863"/>
                </a:lnTo>
                <a:lnTo>
                  <a:pt x="67055" y="73798"/>
                </a:lnTo>
                <a:lnTo>
                  <a:pt x="78213" y="54863"/>
                </a:lnTo>
                <a:close/>
              </a:path>
              <a:path w="132715" h="131445">
                <a:moveTo>
                  <a:pt x="80771" y="102107"/>
                </a:moveTo>
                <a:lnTo>
                  <a:pt x="80771" y="54863"/>
                </a:lnTo>
                <a:lnTo>
                  <a:pt x="78213" y="54863"/>
                </a:lnTo>
                <a:lnTo>
                  <a:pt x="67055" y="73798"/>
                </a:lnTo>
                <a:lnTo>
                  <a:pt x="79247" y="94487"/>
                </a:lnTo>
                <a:lnTo>
                  <a:pt x="79247" y="102107"/>
                </a:lnTo>
                <a:lnTo>
                  <a:pt x="80771" y="102107"/>
                </a:lnTo>
                <a:close/>
              </a:path>
              <a:path w="132715" h="131445">
                <a:moveTo>
                  <a:pt x="132587" y="16763"/>
                </a:moveTo>
                <a:lnTo>
                  <a:pt x="131063" y="7619"/>
                </a:lnTo>
                <a:lnTo>
                  <a:pt x="124967" y="4571"/>
                </a:lnTo>
                <a:lnTo>
                  <a:pt x="117347" y="0"/>
                </a:lnTo>
                <a:lnTo>
                  <a:pt x="108203" y="3047"/>
                </a:lnTo>
                <a:lnTo>
                  <a:pt x="105155" y="9143"/>
                </a:lnTo>
                <a:lnTo>
                  <a:pt x="78213" y="54863"/>
                </a:lnTo>
                <a:lnTo>
                  <a:pt x="80771" y="54863"/>
                </a:lnTo>
                <a:lnTo>
                  <a:pt x="80771" y="107646"/>
                </a:lnTo>
                <a:lnTo>
                  <a:pt x="129539" y="24383"/>
                </a:lnTo>
                <a:lnTo>
                  <a:pt x="132587" y="1676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62800" y="3657600"/>
            <a:ext cx="0" cy="1295400"/>
          </a:xfrm>
          <a:custGeom>
            <a:avLst/>
            <a:gdLst/>
            <a:ahLst/>
            <a:cxnLst/>
            <a:rect l="l" t="t" r="r" b="b"/>
            <a:pathLst>
              <a:path h="1295400">
                <a:moveTo>
                  <a:pt x="0" y="0"/>
                </a:moveTo>
                <a:lnTo>
                  <a:pt x="0" y="1295399"/>
                </a:lnTo>
              </a:path>
            </a:pathLst>
          </a:custGeom>
          <a:ln w="28574">
            <a:solidFill>
              <a:srgbClr val="32983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95743" y="4419600"/>
            <a:ext cx="132715" cy="131445"/>
          </a:xfrm>
          <a:custGeom>
            <a:avLst/>
            <a:gdLst/>
            <a:ahLst/>
            <a:cxnLst/>
            <a:rect l="l" t="t" r="r" b="b"/>
            <a:pathLst>
              <a:path w="132715" h="131445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5" h="131445">
                <a:moveTo>
                  <a:pt x="80771" y="76199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6199"/>
                </a:lnTo>
                <a:lnTo>
                  <a:pt x="54863" y="7619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6199"/>
                </a:lnTo>
                <a:lnTo>
                  <a:pt x="80771" y="76199"/>
                </a:lnTo>
                <a:close/>
              </a:path>
              <a:path w="132715" h="131445">
                <a:moveTo>
                  <a:pt x="55425" y="76199"/>
                </a:moveTo>
                <a:lnTo>
                  <a:pt x="53339" y="76199"/>
                </a:lnTo>
                <a:lnTo>
                  <a:pt x="53339" y="79802"/>
                </a:lnTo>
                <a:lnTo>
                  <a:pt x="55425" y="76199"/>
                </a:lnTo>
                <a:close/>
              </a:path>
              <a:path w="132715" h="131445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5" h="131445">
                <a:moveTo>
                  <a:pt x="67055" y="56110"/>
                </a:moveTo>
                <a:lnTo>
                  <a:pt x="54863" y="35051"/>
                </a:lnTo>
                <a:lnTo>
                  <a:pt x="54863" y="76199"/>
                </a:lnTo>
                <a:lnTo>
                  <a:pt x="55425" y="76199"/>
                </a:lnTo>
                <a:lnTo>
                  <a:pt x="67055" y="56110"/>
                </a:lnTo>
                <a:close/>
              </a:path>
              <a:path w="132715" h="131445">
                <a:moveTo>
                  <a:pt x="78686" y="76199"/>
                </a:moveTo>
                <a:lnTo>
                  <a:pt x="67055" y="56110"/>
                </a:lnTo>
                <a:lnTo>
                  <a:pt x="55425" y="76199"/>
                </a:lnTo>
                <a:lnTo>
                  <a:pt x="78686" y="76199"/>
                </a:lnTo>
                <a:close/>
              </a:path>
              <a:path w="132715" h="131445">
                <a:moveTo>
                  <a:pt x="79247" y="7619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8686" y="76199"/>
                </a:lnTo>
                <a:lnTo>
                  <a:pt x="79247" y="76199"/>
                </a:lnTo>
                <a:close/>
              </a:path>
              <a:path w="132715" h="131445">
                <a:moveTo>
                  <a:pt x="80771" y="79802"/>
                </a:moveTo>
                <a:lnTo>
                  <a:pt x="80771" y="76199"/>
                </a:lnTo>
                <a:lnTo>
                  <a:pt x="78686" y="76199"/>
                </a:lnTo>
                <a:lnTo>
                  <a:pt x="80771" y="798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936737" y="44136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248400" y="1676400"/>
            <a:ext cx="2286000" cy="2209800"/>
          </a:xfrm>
          <a:custGeom>
            <a:avLst/>
            <a:gdLst/>
            <a:ahLst/>
            <a:cxnLst/>
            <a:rect l="l" t="t" r="r" b="b"/>
            <a:pathLst>
              <a:path w="2286000" h="2209800">
                <a:moveTo>
                  <a:pt x="1142999" y="0"/>
                </a:moveTo>
                <a:lnTo>
                  <a:pt x="1049300" y="3667"/>
                </a:lnTo>
                <a:lnTo>
                  <a:pt x="957678" y="14477"/>
                </a:lnTo>
                <a:lnTo>
                  <a:pt x="868429" y="32146"/>
                </a:lnTo>
                <a:lnTo>
                  <a:pt x="781848" y="56387"/>
                </a:lnTo>
                <a:lnTo>
                  <a:pt x="698230" y="86915"/>
                </a:lnTo>
                <a:lnTo>
                  <a:pt x="617869" y="123443"/>
                </a:lnTo>
                <a:lnTo>
                  <a:pt x="541060" y="165687"/>
                </a:lnTo>
                <a:lnTo>
                  <a:pt x="468099" y="213359"/>
                </a:lnTo>
                <a:lnTo>
                  <a:pt x="399280" y="266176"/>
                </a:lnTo>
                <a:lnTo>
                  <a:pt x="334898" y="323849"/>
                </a:lnTo>
                <a:lnTo>
                  <a:pt x="275249" y="386095"/>
                </a:lnTo>
                <a:lnTo>
                  <a:pt x="220626" y="452627"/>
                </a:lnTo>
                <a:lnTo>
                  <a:pt x="171325" y="523160"/>
                </a:lnTo>
                <a:lnTo>
                  <a:pt x="127641" y="597407"/>
                </a:lnTo>
                <a:lnTo>
                  <a:pt x="89868" y="675084"/>
                </a:lnTo>
                <a:lnTo>
                  <a:pt x="58302" y="755903"/>
                </a:lnTo>
                <a:lnTo>
                  <a:pt x="33237" y="839581"/>
                </a:lnTo>
                <a:lnTo>
                  <a:pt x="14968" y="925829"/>
                </a:lnTo>
                <a:lnTo>
                  <a:pt x="3791" y="1014364"/>
                </a:lnTo>
                <a:lnTo>
                  <a:pt x="0" y="1104899"/>
                </a:lnTo>
                <a:lnTo>
                  <a:pt x="3791" y="1195435"/>
                </a:lnTo>
                <a:lnTo>
                  <a:pt x="14968" y="1283969"/>
                </a:lnTo>
                <a:lnTo>
                  <a:pt x="33237" y="1370218"/>
                </a:lnTo>
                <a:lnTo>
                  <a:pt x="58302" y="1453895"/>
                </a:lnTo>
                <a:lnTo>
                  <a:pt x="89868" y="1534715"/>
                </a:lnTo>
                <a:lnTo>
                  <a:pt x="127641" y="1612391"/>
                </a:lnTo>
                <a:lnTo>
                  <a:pt x="171325" y="1686639"/>
                </a:lnTo>
                <a:lnTo>
                  <a:pt x="220626" y="1757171"/>
                </a:lnTo>
                <a:lnTo>
                  <a:pt x="275249" y="1823704"/>
                </a:lnTo>
                <a:lnTo>
                  <a:pt x="334898" y="1885949"/>
                </a:lnTo>
                <a:lnTo>
                  <a:pt x="399280" y="1943623"/>
                </a:lnTo>
                <a:lnTo>
                  <a:pt x="468099" y="1996439"/>
                </a:lnTo>
                <a:lnTo>
                  <a:pt x="541060" y="2044112"/>
                </a:lnTo>
                <a:lnTo>
                  <a:pt x="617869" y="2086355"/>
                </a:lnTo>
                <a:lnTo>
                  <a:pt x="698230" y="2122884"/>
                </a:lnTo>
                <a:lnTo>
                  <a:pt x="781848" y="2153411"/>
                </a:lnTo>
                <a:lnTo>
                  <a:pt x="868429" y="2177653"/>
                </a:lnTo>
                <a:lnTo>
                  <a:pt x="957678" y="2195321"/>
                </a:lnTo>
                <a:lnTo>
                  <a:pt x="1049300" y="2206132"/>
                </a:lnTo>
                <a:lnTo>
                  <a:pt x="1142999" y="2209799"/>
                </a:lnTo>
                <a:lnTo>
                  <a:pt x="1236699" y="2206132"/>
                </a:lnTo>
                <a:lnTo>
                  <a:pt x="1328321" y="2195321"/>
                </a:lnTo>
                <a:lnTo>
                  <a:pt x="1417570" y="2177653"/>
                </a:lnTo>
                <a:lnTo>
                  <a:pt x="1504151" y="2153411"/>
                </a:lnTo>
                <a:lnTo>
                  <a:pt x="1587769" y="2122884"/>
                </a:lnTo>
                <a:lnTo>
                  <a:pt x="1668130" y="2086355"/>
                </a:lnTo>
                <a:lnTo>
                  <a:pt x="1744939" y="2044112"/>
                </a:lnTo>
                <a:lnTo>
                  <a:pt x="1817900" y="1996439"/>
                </a:lnTo>
                <a:lnTo>
                  <a:pt x="1886719" y="1943623"/>
                </a:lnTo>
                <a:lnTo>
                  <a:pt x="1951100" y="1885949"/>
                </a:lnTo>
                <a:lnTo>
                  <a:pt x="2010750" y="1823704"/>
                </a:lnTo>
                <a:lnTo>
                  <a:pt x="2065373" y="1757171"/>
                </a:lnTo>
                <a:lnTo>
                  <a:pt x="2114674" y="1686639"/>
                </a:lnTo>
                <a:lnTo>
                  <a:pt x="2158358" y="1612391"/>
                </a:lnTo>
                <a:lnTo>
                  <a:pt x="2196131" y="1534715"/>
                </a:lnTo>
                <a:lnTo>
                  <a:pt x="2227697" y="1453895"/>
                </a:lnTo>
                <a:lnTo>
                  <a:pt x="2252762" y="1370218"/>
                </a:lnTo>
                <a:lnTo>
                  <a:pt x="2271031" y="1283969"/>
                </a:lnTo>
                <a:lnTo>
                  <a:pt x="2282208" y="1195435"/>
                </a:lnTo>
                <a:lnTo>
                  <a:pt x="2285999" y="1104899"/>
                </a:lnTo>
                <a:lnTo>
                  <a:pt x="2282208" y="1014364"/>
                </a:lnTo>
                <a:lnTo>
                  <a:pt x="2271031" y="925829"/>
                </a:lnTo>
                <a:lnTo>
                  <a:pt x="2252762" y="839581"/>
                </a:lnTo>
                <a:lnTo>
                  <a:pt x="2227697" y="755903"/>
                </a:lnTo>
                <a:lnTo>
                  <a:pt x="2196131" y="675084"/>
                </a:lnTo>
                <a:lnTo>
                  <a:pt x="2158358" y="597407"/>
                </a:lnTo>
                <a:lnTo>
                  <a:pt x="2114674" y="523160"/>
                </a:lnTo>
                <a:lnTo>
                  <a:pt x="2065373" y="452627"/>
                </a:lnTo>
                <a:lnTo>
                  <a:pt x="2010750" y="386095"/>
                </a:lnTo>
                <a:lnTo>
                  <a:pt x="1951100" y="323849"/>
                </a:lnTo>
                <a:lnTo>
                  <a:pt x="1886719" y="266176"/>
                </a:lnTo>
                <a:lnTo>
                  <a:pt x="1817900" y="213359"/>
                </a:lnTo>
                <a:lnTo>
                  <a:pt x="1744939" y="165687"/>
                </a:lnTo>
                <a:lnTo>
                  <a:pt x="1668130" y="123443"/>
                </a:lnTo>
                <a:lnTo>
                  <a:pt x="1587769" y="86915"/>
                </a:lnTo>
                <a:lnTo>
                  <a:pt x="1504151" y="56387"/>
                </a:lnTo>
                <a:lnTo>
                  <a:pt x="1417570" y="32146"/>
                </a:lnTo>
                <a:lnTo>
                  <a:pt x="1328321" y="14477"/>
                </a:lnTo>
                <a:lnTo>
                  <a:pt x="1236699" y="3667"/>
                </a:lnTo>
                <a:lnTo>
                  <a:pt x="1142999" y="0"/>
                </a:lnTo>
                <a:close/>
              </a:path>
            </a:pathLst>
          </a:custGeom>
          <a:ln w="28574">
            <a:solidFill>
              <a:srgbClr val="0000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15200" y="163830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926591" y="47243"/>
                </a:moveTo>
                <a:lnTo>
                  <a:pt x="9265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926591" y="47243"/>
                </a:lnTo>
                <a:close/>
              </a:path>
              <a:path w="990600" h="76200">
                <a:moveTo>
                  <a:pt x="990599" y="38099"/>
                </a:moveTo>
                <a:lnTo>
                  <a:pt x="914399" y="0"/>
                </a:lnTo>
                <a:lnTo>
                  <a:pt x="914399" y="28955"/>
                </a:lnTo>
                <a:lnTo>
                  <a:pt x="926591" y="28955"/>
                </a:lnTo>
                <a:lnTo>
                  <a:pt x="926591" y="70103"/>
                </a:lnTo>
                <a:lnTo>
                  <a:pt x="990599" y="38099"/>
                </a:lnTo>
                <a:close/>
              </a:path>
              <a:path w="990600" h="76200">
                <a:moveTo>
                  <a:pt x="926591" y="70103"/>
                </a:moveTo>
                <a:lnTo>
                  <a:pt x="926591" y="47243"/>
                </a:lnTo>
                <a:lnTo>
                  <a:pt x="914399" y="47243"/>
                </a:lnTo>
                <a:lnTo>
                  <a:pt x="914399" y="76199"/>
                </a:lnTo>
                <a:lnTo>
                  <a:pt x="926591" y="7010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15200" y="16764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599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317737" y="1213285"/>
            <a:ext cx="2298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467600" y="1104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384536" y="1594285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382000" y="1485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419389" y="27691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419389" y="27691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038389" y="1702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038389" y="1702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019589" y="2845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48006" y="27945"/>
                </a:move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019589" y="2845307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5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2920" y="47222"/>
                </a:lnTo>
                <a:lnTo>
                  <a:pt x="43443" y="39616"/>
                </a:lnTo>
                <a:lnTo>
                  <a:pt x="48006" y="27945"/>
                </a:lnTo>
                <a:lnTo>
                  <a:pt x="44843" y="13068"/>
                </a:lnTo>
                <a:lnTo>
                  <a:pt x="35872" y="3456"/>
                </a:lnTo>
                <a:lnTo>
                  <a:pt x="22476" y="0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165337" y="2828725"/>
            <a:ext cx="57975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>
              <a:lnSpc>
                <a:spcPct val="1111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841728" y="2584885"/>
            <a:ext cx="579755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080" indent="-228600">
              <a:lnSpc>
                <a:spcPct val="1111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0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915492" y="1434083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254"/>
                </a:lnTo>
                <a:lnTo>
                  <a:pt x="41041" y="71869"/>
                </a:lnTo>
                <a:lnTo>
                  <a:pt x="74559" y="76198"/>
                </a:lnTo>
                <a:lnTo>
                  <a:pt x="93061" y="75048"/>
                </a:lnTo>
                <a:lnTo>
                  <a:pt x="136243" y="60408"/>
                </a:lnTo>
                <a:lnTo>
                  <a:pt x="150107" y="44600"/>
                </a:lnTo>
                <a:lnTo>
                  <a:pt x="148587" y="33415"/>
                </a:lnTo>
                <a:lnTo>
                  <a:pt x="109212" y="4067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43000" y="1257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524000" y="1257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058492" y="1891283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254"/>
                </a:lnTo>
                <a:lnTo>
                  <a:pt x="41041" y="71869"/>
                </a:lnTo>
                <a:lnTo>
                  <a:pt x="74559" y="76198"/>
                </a:lnTo>
                <a:lnTo>
                  <a:pt x="93061" y="75048"/>
                </a:lnTo>
                <a:lnTo>
                  <a:pt x="136243" y="60408"/>
                </a:lnTo>
                <a:lnTo>
                  <a:pt x="150107" y="44600"/>
                </a:lnTo>
                <a:lnTo>
                  <a:pt x="148587" y="33415"/>
                </a:lnTo>
                <a:lnTo>
                  <a:pt x="109212" y="4067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287092" y="2424683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107" y="0"/>
                </a:moveTo>
                <a:lnTo>
                  <a:pt x="25524" y="8967"/>
                </a:lnTo>
                <a:lnTo>
                  <a:pt x="0" y="31509"/>
                </a:lnTo>
                <a:lnTo>
                  <a:pt x="1562" y="42254"/>
                </a:lnTo>
                <a:lnTo>
                  <a:pt x="41041" y="71869"/>
                </a:lnTo>
                <a:lnTo>
                  <a:pt x="74559" y="76198"/>
                </a:lnTo>
                <a:lnTo>
                  <a:pt x="93061" y="75048"/>
                </a:lnTo>
                <a:lnTo>
                  <a:pt x="136243" y="60408"/>
                </a:lnTo>
                <a:lnTo>
                  <a:pt x="150107" y="44600"/>
                </a:lnTo>
                <a:lnTo>
                  <a:pt x="148587" y="33415"/>
                </a:lnTo>
                <a:lnTo>
                  <a:pt x="109212" y="4067"/>
                </a:lnTo>
                <a:lnTo>
                  <a:pt x="75107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467600" y="1676400"/>
            <a:ext cx="0" cy="1143000"/>
          </a:xfrm>
          <a:custGeom>
            <a:avLst/>
            <a:gdLst/>
            <a:ahLst/>
            <a:cxnLst/>
            <a:rect l="l" t="t" r="r" b="b"/>
            <a:pathLst>
              <a:path h="1143000">
                <a:moveTo>
                  <a:pt x="0" y="1142999"/>
                </a:moveTo>
                <a:lnTo>
                  <a:pt x="0" y="0"/>
                </a:lnTo>
              </a:path>
            </a:pathLst>
          </a:custGeom>
          <a:ln w="1904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601917" y="3759708"/>
            <a:ext cx="41275" cy="50165"/>
          </a:xfrm>
          <a:custGeom>
            <a:avLst/>
            <a:gdLst/>
            <a:ahLst/>
            <a:cxnLst/>
            <a:rect l="l" t="t" r="r" b="b"/>
            <a:pathLst>
              <a:path w="41275" h="50164">
                <a:moveTo>
                  <a:pt x="40804" y="37559"/>
                </a:moveTo>
                <a:lnTo>
                  <a:pt x="40523" y="18784"/>
                </a:lnTo>
                <a:lnTo>
                  <a:pt x="35409" y="6807"/>
                </a:lnTo>
                <a:lnTo>
                  <a:pt x="27050" y="913"/>
                </a:lnTo>
                <a:lnTo>
                  <a:pt x="21142" y="0"/>
                </a:lnTo>
                <a:lnTo>
                  <a:pt x="8406" y="4202"/>
                </a:lnTo>
                <a:lnTo>
                  <a:pt x="0" y="15138"/>
                </a:lnTo>
                <a:lnTo>
                  <a:pt x="1449" y="33335"/>
                </a:lnTo>
                <a:lnTo>
                  <a:pt x="7722" y="44755"/>
                </a:lnTo>
                <a:lnTo>
                  <a:pt x="17126" y="49887"/>
                </a:lnTo>
                <a:lnTo>
                  <a:pt x="31452" y="46760"/>
                </a:lnTo>
                <a:lnTo>
                  <a:pt x="40804" y="375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601917" y="3759708"/>
            <a:ext cx="41275" cy="50165"/>
          </a:xfrm>
          <a:custGeom>
            <a:avLst/>
            <a:gdLst/>
            <a:ahLst/>
            <a:cxnLst/>
            <a:rect l="l" t="t" r="r" b="b"/>
            <a:pathLst>
              <a:path w="41275" h="50164">
                <a:moveTo>
                  <a:pt x="21142" y="0"/>
                </a:moveTo>
                <a:lnTo>
                  <a:pt x="8406" y="4202"/>
                </a:lnTo>
                <a:lnTo>
                  <a:pt x="0" y="15138"/>
                </a:lnTo>
                <a:lnTo>
                  <a:pt x="1449" y="33335"/>
                </a:lnTo>
                <a:lnTo>
                  <a:pt x="7722" y="44755"/>
                </a:lnTo>
                <a:lnTo>
                  <a:pt x="17126" y="49887"/>
                </a:lnTo>
                <a:lnTo>
                  <a:pt x="31452" y="46760"/>
                </a:lnTo>
                <a:lnTo>
                  <a:pt x="40804" y="37559"/>
                </a:lnTo>
                <a:lnTo>
                  <a:pt x="40523" y="18784"/>
                </a:lnTo>
                <a:lnTo>
                  <a:pt x="35409" y="6807"/>
                </a:lnTo>
                <a:lnTo>
                  <a:pt x="27050" y="913"/>
                </a:lnTo>
                <a:lnTo>
                  <a:pt x="2114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695245" y="3759708"/>
            <a:ext cx="45720" cy="50165"/>
          </a:xfrm>
          <a:custGeom>
            <a:avLst/>
            <a:gdLst/>
            <a:ahLst/>
            <a:cxnLst/>
            <a:rect l="l" t="t" r="r" b="b"/>
            <a:pathLst>
              <a:path w="45719" h="50164">
                <a:moveTo>
                  <a:pt x="45140" y="25568"/>
                </a:moveTo>
                <a:lnTo>
                  <a:pt x="41236" y="11088"/>
                </a:lnTo>
                <a:lnTo>
                  <a:pt x="31333" y="2046"/>
                </a:lnTo>
                <a:lnTo>
                  <a:pt x="22302" y="0"/>
                </a:ln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1589" y="46911"/>
                </a:lnTo>
                <a:lnTo>
                  <a:pt x="41368" y="38439"/>
                </a:lnTo>
                <a:lnTo>
                  <a:pt x="45140" y="2556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695245" y="3759708"/>
            <a:ext cx="45720" cy="50165"/>
          </a:xfrm>
          <a:custGeom>
            <a:avLst/>
            <a:gdLst/>
            <a:ahLst/>
            <a:cxnLst/>
            <a:rect l="l" t="t" r="r" b="b"/>
            <a:pathLst>
              <a:path w="45719" h="50164">
                <a:moveTo>
                  <a:pt x="22302" y="0"/>
                </a:moveTo>
                <a:lnTo>
                  <a:pt x="8769" y="3960"/>
                </a:lnTo>
                <a:lnTo>
                  <a:pt x="0" y="14318"/>
                </a:lnTo>
                <a:lnTo>
                  <a:pt x="1094" y="32446"/>
                </a:lnTo>
                <a:lnTo>
                  <a:pt x="7035" y="44021"/>
                </a:lnTo>
                <a:lnTo>
                  <a:pt x="16486" y="49588"/>
                </a:lnTo>
                <a:lnTo>
                  <a:pt x="31589" y="46911"/>
                </a:lnTo>
                <a:lnTo>
                  <a:pt x="41368" y="38439"/>
                </a:lnTo>
                <a:lnTo>
                  <a:pt x="45140" y="25568"/>
                </a:lnTo>
                <a:lnTo>
                  <a:pt x="41236" y="11088"/>
                </a:lnTo>
                <a:lnTo>
                  <a:pt x="31333" y="2046"/>
                </a:lnTo>
                <a:lnTo>
                  <a:pt x="2230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48360" y="3657600"/>
            <a:ext cx="45085" cy="49530"/>
          </a:xfrm>
          <a:custGeom>
            <a:avLst/>
            <a:gdLst/>
            <a:ahLst/>
            <a:cxnLst/>
            <a:rect l="l" t="t" r="r" b="b"/>
            <a:pathLst>
              <a:path w="45085" h="49529">
                <a:moveTo>
                  <a:pt x="44801" y="26187"/>
                </a:moveTo>
                <a:lnTo>
                  <a:pt x="40977" y="11404"/>
                </a:lnTo>
                <a:lnTo>
                  <a:pt x="31284" y="2207"/>
                </a:lnTo>
                <a:lnTo>
                  <a:pt x="21943" y="0"/>
                </a:lnTo>
                <a:lnTo>
                  <a:pt x="8766" y="3800"/>
                </a:lnTo>
                <a:lnTo>
                  <a:pt x="0" y="14093"/>
                </a:lnTo>
                <a:lnTo>
                  <a:pt x="835" y="32234"/>
                </a:lnTo>
                <a:lnTo>
                  <a:pt x="6568" y="43853"/>
                </a:lnTo>
                <a:lnTo>
                  <a:pt x="15846" y="49514"/>
                </a:lnTo>
                <a:lnTo>
                  <a:pt x="31394" y="46827"/>
                </a:lnTo>
                <a:lnTo>
                  <a:pt x="41267" y="38443"/>
                </a:lnTo>
                <a:lnTo>
                  <a:pt x="44801" y="2618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48360" y="3657600"/>
            <a:ext cx="45085" cy="49530"/>
          </a:xfrm>
          <a:custGeom>
            <a:avLst/>
            <a:gdLst/>
            <a:ahLst/>
            <a:cxnLst/>
            <a:rect l="l" t="t" r="r" b="b"/>
            <a:pathLst>
              <a:path w="45085" h="49529">
                <a:moveTo>
                  <a:pt x="21943" y="0"/>
                </a:moveTo>
                <a:lnTo>
                  <a:pt x="8766" y="3800"/>
                </a:lnTo>
                <a:lnTo>
                  <a:pt x="0" y="14093"/>
                </a:lnTo>
                <a:lnTo>
                  <a:pt x="835" y="32234"/>
                </a:lnTo>
                <a:lnTo>
                  <a:pt x="6568" y="43853"/>
                </a:lnTo>
                <a:lnTo>
                  <a:pt x="15846" y="49514"/>
                </a:lnTo>
                <a:lnTo>
                  <a:pt x="31394" y="46827"/>
                </a:lnTo>
                <a:lnTo>
                  <a:pt x="41267" y="38443"/>
                </a:lnTo>
                <a:lnTo>
                  <a:pt x="44801" y="26187"/>
                </a:lnTo>
                <a:lnTo>
                  <a:pt x="40977" y="11404"/>
                </a:lnTo>
                <a:lnTo>
                  <a:pt x="31284" y="2207"/>
                </a:lnTo>
                <a:lnTo>
                  <a:pt x="21943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555737" y="1441885"/>
            <a:ext cx="559435" cy="57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sz="14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0000FF"/>
                </a:solidFill>
                <a:latin typeface="Arial"/>
                <a:cs typeface="Arial"/>
              </a:rPr>
              <a:t>≠</a:t>
            </a:r>
            <a:r>
              <a:rPr sz="1400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16939" y="1310431"/>
            <a:ext cx="14331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70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7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059939" y="1767631"/>
            <a:ext cx="14770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6944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525" baseline="-694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CC"/>
                </a:solidFill>
                <a:latin typeface="Arial"/>
                <a:cs typeface="Arial"/>
              </a:rPr>
              <a:t>0</a:t>
            </a:r>
            <a:r>
              <a:rPr sz="1800" b="1" dirty="0">
                <a:solidFill>
                  <a:srgbClr val="CC00CC"/>
                </a:solidFill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69339" y="2301030"/>
            <a:ext cx="2767330" cy="969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762000">
              <a:lnSpc>
                <a:spcPts val="4700"/>
              </a:lnSpc>
              <a:tabLst>
                <a:tab pos="711835" algn="l"/>
              </a:tabLst>
            </a:pPr>
            <a:r>
              <a:rPr sz="2700" b="1" baseline="3086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2700" b="1" spc="7" baseline="308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baseline="3086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2700" b="1" spc="352" baseline="3086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4200" baseline="-5952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307" baseline="-595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(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 </a:t>
            </a:r>
            <a:r>
              <a:rPr sz="1800" b="1" spc="-30" dirty="0">
                <a:solidFill>
                  <a:srgbClr val="009900"/>
                </a:solidFill>
                <a:latin typeface="Arial"/>
                <a:cs typeface="Arial"/>
              </a:rPr>
              <a:t>A</a:t>
            </a:r>
            <a:r>
              <a:rPr sz="1800" b="1" spc="10" dirty="0">
                <a:solidFill>
                  <a:srgbClr val="0099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009900"/>
                </a:solidFill>
                <a:latin typeface="Arial"/>
                <a:cs typeface="Arial"/>
              </a:rPr>
              <a:t>d	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 </a:t>
            </a:r>
            <a:r>
              <a:rPr sz="1800" b="1" spc="-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 </a:t>
            </a:r>
            <a:r>
              <a:rPr sz="1800" b="1" spc="-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spc="135" dirty="0">
                <a:solidFill>
                  <a:srgbClr val="0000FF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317737" y="2219125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947672" y="3505200"/>
            <a:ext cx="1252855" cy="381000"/>
          </a:xfrm>
          <a:prstGeom prst="rect">
            <a:avLst/>
          </a:prstGeom>
          <a:solidFill>
            <a:srgbClr val="CCFF98"/>
          </a:solidFill>
          <a:ln w="28574">
            <a:solidFill>
              <a:srgbClr val="329832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rgbClr val="0000FF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0000FF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94201" y="1891283"/>
            <a:ext cx="150495" cy="76200"/>
          </a:xfrm>
          <a:custGeom>
            <a:avLst/>
            <a:gdLst/>
            <a:ahLst/>
            <a:cxnLst/>
            <a:rect l="l" t="t" r="r" b="b"/>
            <a:pathLst>
              <a:path w="150494" h="76200">
                <a:moveTo>
                  <a:pt x="75062" y="0"/>
                </a:moveTo>
                <a:lnTo>
                  <a:pt x="26103" y="8967"/>
                </a:lnTo>
                <a:lnTo>
                  <a:pt x="0" y="31509"/>
                </a:lnTo>
                <a:lnTo>
                  <a:pt x="1622" y="42250"/>
                </a:lnTo>
                <a:lnTo>
                  <a:pt x="41631" y="71860"/>
                </a:lnTo>
                <a:lnTo>
                  <a:pt x="74479" y="76198"/>
                </a:lnTo>
                <a:lnTo>
                  <a:pt x="92987" y="75049"/>
                </a:lnTo>
                <a:lnTo>
                  <a:pt x="136180" y="60419"/>
                </a:lnTo>
                <a:lnTo>
                  <a:pt x="150054" y="44619"/>
                </a:lnTo>
                <a:lnTo>
                  <a:pt x="148537" y="33429"/>
                </a:lnTo>
                <a:lnTo>
                  <a:pt x="109179" y="4071"/>
                </a:lnTo>
                <a:lnTo>
                  <a:pt x="75062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897127" y="1767631"/>
            <a:ext cx="9550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baseline="-4960" dirty="0">
                <a:solidFill>
                  <a:srgbClr val="FF0000"/>
                </a:solidFill>
                <a:latin typeface="Arial"/>
                <a:cs typeface="Arial"/>
              </a:rPr>
              <a:t>∫</a:t>
            </a:r>
            <a:r>
              <a:rPr sz="4200" spc="-284" baseline="-49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121663" y="1714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02663" y="1714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9915" y="47243"/>
                </a:moveTo>
                <a:lnTo>
                  <a:pt x="89915" y="28955"/>
                </a:lnTo>
                <a:lnTo>
                  <a:pt x="0" y="28955"/>
                </a:lnTo>
                <a:lnTo>
                  <a:pt x="0" y="47243"/>
                </a:lnTo>
                <a:lnTo>
                  <a:pt x="89915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9915" y="28955"/>
                </a:lnTo>
                <a:lnTo>
                  <a:pt x="89915" y="69341"/>
                </a:lnTo>
                <a:lnTo>
                  <a:pt x="152399" y="38099"/>
                </a:lnTo>
                <a:close/>
              </a:path>
              <a:path w="152400" h="76200">
                <a:moveTo>
                  <a:pt x="89915" y="69341"/>
                </a:moveTo>
                <a:lnTo>
                  <a:pt x="89915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9915" y="6934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993139" y="4261284"/>
            <a:ext cx="4648835" cy="190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OT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200"/>
              </a:lnSpc>
              <a:spcBef>
                <a:spcPts val="1085"/>
              </a:spcBef>
            </a:pP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ic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ly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ubul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are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bound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oil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an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it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do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s not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ex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t in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are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ide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ou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de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he </a:t>
            </a:r>
            <a:r>
              <a:rPr sz="1800" b="1" spc="-5" dirty="0">
                <a:solidFill>
                  <a:srgbClr val="6500CC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oid.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i.</a:t>
            </a:r>
            <a:r>
              <a:rPr sz="1800" b="1" spc="-10" dirty="0">
                <a:solidFill>
                  <a:srgbClr val="6500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6500CC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6500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z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 O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Q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an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non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-z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364735" y="6400800"/>
            <a:ext cx="74066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77200" y="624840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495299" y="0"/>
                </a:moveTo>
                <a:lnTo>
                  <a:pt x="454572" y="631"/>
                </a:lnTo>
                <a:lnTo>
                  <a:pt x="414771" y="2494"/>
                </a:lnTo>
                <a:lnTo>
                  <a:pt x="376022" y="5539"/>
                </a:lnTo>
                <a:lnTo>
                  <a:pt x="302180" y="14978"/>
                </a:lnTo>
                <a:lnTo>
                  <a:pt x="234054" y="28554"/>
                </a:lnTo>
                <a:lnTo>
                  <a:pt x="172648" y="45874"/>
                </a:lnTo>
                <a:lnTo>
                  <a:pt x="118969" y="66546"/>
                </a:lnTo>
                <a:lnTo>
                  <a:pt x="74022" y="90176"/>
                </a:lnTo>
                <a:lnTo>
                  <a:pt x="38814" y="116371"/>
                </a:lnTo>
                <a:lnTo>
                  <a:pt x="6461" y="159613"/>
                </a:lnTo>
                <a:lnTo>
                  <a:pt x="0" y="190499"/>
                </a:lnTo>
                <a:lnTo>
                  <a:pt x="1636" y="206116"/>
                </a:lnTo>
                <a:lnTo>
                  <a:pt x="25176" y="250691"/>
                </a:lnTo>
                <a:lnTo>
                  <a:pt x="55138" y="278021"/>
                </a:lnTo>
                <a:lnTo>
                  <a:pt x="95341" y="302983"/>
                </a:lnTo>
                <a:lnTo>
                  <a:pt x="144779" y="325183"/>
                </a:lnTo>
                <a:lnTo>
                  <a:pt x="202448" y="344228"/>
                </a:lnTo>
                <a:lnTo>
                  <a:pt x="267340" y="359726"/>
                </a:lnTo>
                <a:lnTo>
                  <a:pt x="338449" y="371282"/>
                </a:lnTo>
                <a:lnTo>
                  <a:pt x="414771" y="378505"/>
                </a:lnTo>
                <a:lnTo>
                  <a:pt x="454572" y="380368"/>
                </a:lnTo>
                <a:lnTo>
                  <a:pt x="495299" y="380999"/>
                </a:lnTo>
                <a:lnTo>
                  <a:pt x="535820" y="380368"/>
                </a:lnTo>
                <a:lnTo>
                  <a:pt x="575457" y="378505"/>
                </a:lnTo>
                <a:lnTo>
                  <a:pt x="614082" y="375460"/>
                </a:lnTo>
                <a:lnTo>
                  <a:pt x="687776" y="366021"/>
                </a:lnTo>
                <a:lnTo>
                  <a:pt x="755869" y="352445"/>
                </a:lnTo>
                <a:lnTo>
                  <a:pt x="817329" y="335125"/>
                </a:lnTo>
                <a:lnTo>
                  <a:pt x="871121" y="314453"/>
                </a:lnTo>
                <a:lnTo>
                  <a:pt x="916213" y="290823"/>
                </a:lnTo>
                <a:lnTo>
                  <a:pt x="951571" y="264628"/>
                </a:lnTo>
                <a:lnTo>
                  <a:pt x="984097" y="221386"/>
                </a:lnTo>
                <a:lnTo>
                  <a:pt x="990599" y="190499"/>
                </a:lnTo>
                <a:lnTo>
                  <a:pt x="988952" y="174883"/>
                </a:lnTo>
                <a:lnTo>
                  <a:pt x="965277" y="130308"/>
                </a:lnTo>
                <a:lnTo>
                  <a:pt x="935173" y="102978"/>
                </a:lnTo>
                <a:lnTo>
                  <a:pt x="894819" y="78016"/>
                </a:lnTo>
                <a:lnTo>
                  <a:pt x="845248" y="55816"/>
                </a:lnTo>
                <a:lnTo>
                  <a:pt x="787493" y="36771"/>
                </a:lnTo>
                <a:lnTo>
                  <a:pt x="722587" y="21273"/>
                </a:lnTo>
                <a:lnTo>
                  <a:pt x="651564" y="9717"/>
                </a:lnTo>
                <a:lnTo>
                  <a:pt x="575457" y="2494"/>
                </a:lnTo>
                <a:lnTo>
                  <a:pt x="535820" y="631"/>
                </a:lnTo>
                <a:lnTo>
                  <a:pt x="4952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58200" y="6543700"/>
            <a:ext cx="171450" cy="172085"/>
          </a:xfrm>
          <a:custGeom>
            <a:avLst/>
            <a:gdLst/>
            <a:ahLst/>
            <a:cxnLst/>
            <a:rect l="l" t="t" r="r" b="b"/>
            <a:pathLst>
              <a:path w="171450" h="172084">
                <a:moveTo>
                  <a:pt x="170228" y="18542"/>
                </a:moveTo>
                <a:lnTo>
                  <a:pt x="165533" y="5227"/>
                </a:lnTo>
                <a:lnTo>
                  <a:pt x="154895" y="0"/>
                </a:lnTo>
                <a:lnTo>
                  <a:pt x="143255" y="1879"/>
                </a:lnTo>
                <a:lnTo>
                  <a:pt x="0" y="85699"/>
                </a:lnTo>
                <a:lnTo>
                  <a:pt x="38099" y="107991"/>
                </a:lnTo>
                <a:lnTo>
                  <a:pt x="38099" y="65887"/>
                </a:lnTo>
                <a:lnTo>
                  <a:pt x="107659" y="65887"/>
                </a:lnTo>
                <a:lnTo>
                  <a:pt x="168028" y="29338"/>
                </a:lnTo>
                <a:lnTo>
                  <a:pt x="170228" y="18542"/>
                </a:lnTo>
                <a:close/>
              </a:path>
              <a:path w="171450" h="172084">
                <a:moveTo>
                  <a:pt x="107659" y="65887"/>
                </a:moveTo>
                <a:lnTo>
                  <a:pt x="38099" y="65887"/>
                </a:lnTo>
                <a:lnTo>
                  <a:pt x="38099" y="103987"/>
                </a:lnTo>
                <a:lnTo>
                  <a:pt x="47243" y="103987"/>
                </a:lnTo>
                <a:lnTo>
                  <a:pt x="47243" y="68935"/>
                </a:lnTo>
                <a:lnTo>
                  <a:pt x="75369" y="85435"/>
                </a:lnTo>
                <a:lnTo>
                  <a:pt x="107659" y="65887"/>
                </a:lnTo>
                <a:close/>
              </a:path>
              <a:path w="171450" h="172084">
                <a:moveTo>
                  <a:pt x="170883" y="156819"/>
                </a:moveTo>
                <a:lnTo>
                  <a:pt x="169629" y="144764"/>
                </a:lnTo>
                <a:lnTo>
                  <a:pt x="161543" y="135991"/>
                </a:lnTo>
                <a:lnTo>
                  <a:pt x="106991" y="103987"/>
                </a:lnTo>
                <a:lnTo>
                  <a:pt x="38099" y="103987"/>
                </a:lnTo>
                <a:lnTo>
                  <a:pt x="38099" y="107991"/>
                </a:lnTo>
                <a:lnTo>
                  <a:pt x="143255" y="169519"/>
                </a:lnTo>
                <a:lnTo>
                  <a:pt x="151164" y="171489"/>
                </a:lnTo>
                <a:lnTo>
                  <a:pt x="161521" y="168013"/>
                </a:lnTo>
                <a:lnTo>
                  <a:pt x="170883" y="156819"/>
                </a:lnTo>
                <a:close/>
              </a:path>
              <a:path w="171450" h="172084">
                <a:moveTo>
                  <a:pt x="75369" y="85435"/>
                </a:moveTo>
                <a:lnTo>
                  <a:pt x="47243" y="68935"/>
                </a:lnTo>
                <a:lnTo>
                  <a:pt x="47243" y="102463"/>
                </a:lnTo>
                <a:lnTo>
                  <a:pt x="75369" y="85435"/>
                </a:lnTo>
                <a:close/>
              </a:path>
              <a:path w="171450" h="172084">
                <a:moveTo>
                  <a:pt x="106991" y="103987"/>
                </a:moveTo>
                <a:lnTo>
                  <a:pt x="75369" y="85435"/>
                </a:lnTo>
                <a:lnTo>
                  <a:pt x="47243" y="102463"/>
                </a:lnTo>
                <a:lnTo>
                  <a:pt x="47243" y="103987"/>
                </a:lnTo>
                <a:lnTo>
                  <a:pt x="106991" y="103987"/>
                </a:lnTo>
                <a:close/>
              </a:path>
              <a:path w="171450" h="172084">
                <a:moveTo>
                  <a:pt x="152399" y="103987"/>
                </a:moveTo>
                <a:lnTo>
                  <a:pt x="152399" y="65887"/>
                </a:lnTo>
                <a:lnTo>
                  <a:pt x="107659" y="65887"/>
                </a:lnTo>
                <a:lnTo>
                  <a:pt x="75369" y="85435"/>
                </a:lnTo>
                <a:lnTo>
                  <a:pt x="106991" y="103987"/>
                </a:lnTo>
                <a:lnTo>
                  <a:pt x="152399" y="103987"/>
                </a:lnTo>
                <a:close/>
              </a:path>
            </a:pathLst>
          </a:custGeom>
          <a:solidFill>
            <a:srgbClr val="FF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36936" y="6791123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00800" y="624840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495299" y="0"/>
                </a:moveTo>
                <a:lnTo>
                  <a:pt x="454572" y="631"/>
                </a:lnTo>
                <a:lnTo>
                  <a:pt x="414771" y="2494"/>
                </a:lnTo>
                <a:lnTo>
                  <a:pt x="376022" y="5539"/>
                </a:lnTo>
                <a:lnTo>
                  <a:pt x="302180" y="14978"/>
                </a:lnTo>
                <a:lnTo>
                  <a:pt x="234054" y="28554"/>
                </a:lnTo>
                <a:lnTo>
                  <a:pt x="172648" y="45874"/>
                </a:lnTo>
                <a:lnTo>
                  <a:pt x="118969" y="66546"/>
                </a:lnTo>
                <a:lnTo>
                  <a:pt x="74022" y="90176"/>
                </a:lnTo>
                <a:lnTo>
                  <a:pt x="38814" y="116371"/>
                </a:lnTo>
                <a:lnTo>
                  <a:pt x="6461" y="159613"/>
                </a:lnTo>
                <a:lnTo>
                  <a:pt x="0" y="190499"/>
                </a:lnTo>
                <a:lnTo>
                  <a:pt x="1636" y="206116"/>
                </a:lnTo>
                <a:lnTo>
                  <a:pt x="25176" y="250691"/>
                </a:lnTo>
                <a:lnTo>
                  <a:pt x="55138" y="278021"/>
                </a:lnTo>
                <a:lnTo>
                  <a:pt x="95341" y="302983"/>
                </a:lnTo>
                <a:lnTo>
                  <a:pt x="144779" y="325183"/>
                </a:lnTo>
                <a:lnTo>
                  <a:pt x="202448" y="344228"/>
                </a:lnTo>
                <a:lnTo>
                  <a:pt x="267340" y="359726"/>
                </a:lnTo>
                <a:lnTo>
                  <a:pt x="338449" y="371282"/>
                </a:lnTo>
                <a:lnTo>
                  <a:pt x="414771" y="378505"/>
                </a:lnTo>
                <a:lnTo>
                  <a:pt x="454572" y="380368"/>
                </a:lnTo>
                <a:lnTo>
                  <a:pt x="495299" y="380999"/>
                </a:lnTo>
                <a:lnTo>
                  <a:pt x="535820" y="380368"/>
                </a:lnTo>
                <a:lnTo>
                  <a:pt x="575457" y="378505"/>
                </a:lnTo>
                <a:lnTo>
                  <a:pt x="614082" y="375460"/>
                </a:lnTo>
                <a:lnTo>
                  <a:pt x="687776" y="366021"/>
                </a:lnTo>
                <a:lnTo>
                  <a:pt x="755869" y="352445"/>
                </a:lnTo>
                <a:lnTo>
                  <a:pt x="817329" y="335125"/>
                </a:lnTo>
                <a:lnTo>
                  <a:pt x="871121" y="314453"/>
                </a:lnTo>
                <a:lnTo>
                  <a:pt x="916213" y="290823"/>
                </a:lnTo>
                <a:lnTo>
                  <a:pt x="951571" y="264628"/>
                </a:lnTo>
                <a:lnTo>
                  <a:pt x="984097" y="221386"/>
                </a:lnTo>
                <a:lnTo>
                  <a:pt x="990599" y="190499"/>
                </a:lnTo>
                <a:lnTo>
                  <a:pt x="988952" y="174883"/>
                </a:lnTo>
                <a:lnTo>
                  <a:pt x="965277" y="130308"/>
                </a:lnTo>
                <a:lnTo>
                  <a:pt x="935173" y="102978"/>
                </a:lnTo>
                <a:lnTo>
                  <a:pt x="894819" y="78016"/>
                </a:lnTo>
                <a:lnTo>
                  <a:pt x="845248" y="55816"/>
                </a:lnTo>
                <a:lnTo>
                  <a:pt x="787493" y="36771"/>
                </a:lnTo>
                <a:lnTo>
                  <a:pt x="722587" y="21273"/>
                </a:lnTo>
                <a:lnTo>
                  <a:pt x="651564" y="9717"/>
                </a:lnTo>
                <a:lnTo>
                  <a:pt x="575457" y="2494"/>
                </a:lnTo>
                <a:lnTo>
                  <a:pt x="535820" y="631"/>
                </a:lnTo>
                <a:lnTo>
                  <a:pt x="4952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84337" y="6791123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839516" y="6543609"/>
            <a:ext cx="171450" cy="172085"/>
          </a:xfrm>
          <a:custGeom>
            <a:avLst/>
            <a:gdLst/>
            <a:ahLst/>
            <a:cxnLst/>
            <a:rect l="l" t="t" r="r" b="b"/>
            <a:pathLst>
              <a:path w="171450" h="172084">
                <a:moveTo>
                  <a:pt x="170883" y="85790"/>
                </a:moveTo>
                <a:lnTo>
                  <a:pt x="27627" y="1970"/>
                </a:lnTo>
                <a:lnTo>
                  <a:pt x="19718" y="0"/>
                </a:lnTo>
                <a:lnTo>
                  <a:pt x="9362" y="3475"/>
                </a:lnTo>
                <a:lnTo>
                  <a:pt x="0" y="14669"/>
                </a:lnTo>
                <a:lnTo>
                  <a:pt x="1253" y="26724"/>
                </a:lnTo>
                <a:lnTo>
                  <a:pt x="9339" y="35498"/>
                </a:lnTo>
                <a:lnTo>
                  <a:pt x="61293" y="65978"/>
                </a:lnTo>
                <a:lnTo>
                  <a:pt x="132783" y="65978"/>
                </a:lnTo>
                <a:lnTo>
                  <a:pt x="132783" y="108082"/>
                </a:lnTo>
                <a:lnTo>
                  <a:pt x="170883" y="85790"/>
                </a:lnTo>
                <a:close/>
              </a:path>
              <a:path w="171450" h="172084">
                <a:moveTo>
                  <a:pt x="132783" y="108082"/>
                </a:moveTo>
                <a:lnTo>
                  <a:pt x="132783" y="104078"/>
                </a:lnTo>
                <a:lnTo>
                  <a:pt x="65741" y="104078"/>
                </a:lnTo>
                <a:lnTo>
                  <a:pt x="2854" y="142150"/>
                </a:lnTo>
                <a:lnTo>
                  <a:pt x="654" y="152946"/>
                </a:lnTo>
                <a:lnTo>
                  <a:pt x="5349" y="166261"/>
                </a:lnTo>
                <a:lnTo>
                  <a:pt x="15988" y="171489"/>
                </a:lnTo>
                <a:lnTo>
                  <a:pt x="27627" y="169610"/>
                </a:lnTo>
                <a:lnTo>
                  <a:pt x="132783" y="108082"/>
                </a:lnTo>
                <a:close/>
              </a:path>
              <a:path w="171450" h="172084">
                <a:moveTo>
                  <a:pt x="95513" y="86053"/>
                </a:moveTo>
                <a:lnTo>
                  <a:pt x="61293" y="65978"/>
                </a:lnTo>
                <a:lnTo>
                  <a:pt x="18483" y="65978"/>
                </a:lnTo>
                <a:lnTo>
                  <a:pt x="18483" y="104078"/>
                </a:lnTo>
                <a:lnTo>
                  <a:pt x="65741" y="104078"/>
                </a:lnTo>
                <a:lnTo>
                  <a:pt x="95513" y="86053"/>
                </a:lnTo>
                <a:close/>
              </a:path>
              <a:path w="171450" h="172084">
                <a:moveTo>
                  <a:pt x="132783" y="104078"/>
                </a:moveTo>
                <a:lnTo>
                  <a:pt x="132783" y="65978"/>
                </a:lnTo>
                <a:lnTo>
                  <a:pt x="61293" y="65978"/>
                </a:lnTo>
                <a:lnTo>
                  <a:pt x="95513" y="86053"/>
                </a:lnTo>
                <a:lnTo>
                  <a:pt x="123639" y="69026"/>
                </a:lnTo>
                <a:lnTo>
                  <a:pt x="123639" y="104078"/>
                </a:lnTo>
                <a:lnTo>
                  <a:pt x="132783" y="104078"/>
                </a:lnTo>
                <a:close/>
              </a:path>
              <a:path w="171450" h="172084">
                <a:moveTo>
                  <a:pt x="123639" y="104078"/>
                </a:moveTo>
                <a:lnTo>
                  <a:pt x="123639" y="102554"/>
                </a:lnTo>
                <a:lnTo>
                  <a:pt x="95513" y="86053"/>
                </a:lnTo>
                <a:lnTo>
                  <a:pt x="65741" y="104078"/>
                </a:lnTo>
                <a:lnTo>
                  <a:pt x="123639" y="104078"/>
                </a:lnTo>
                <a:close/>
              </a:path>
              <a:path w="171450" h="172084">
                <a:moveTo>
                  <a:pt x="123639" y="102554"/>
                </a:moveTo>
                <a:lnTo>
                  <a:pt x="123639" y="69026"/>
                </a:lnTo>
                <a:lnTo>
                  <a:pt x="95513" y="86053"/>
                </a:lnTo>
                <a:lnTo>
                  <a:pt x="123639" y="102554"/>
                </a:lnTo>
                <a:close/>
              </a:path>
            </a:pathLst>
          </a:custGeom>
          <a:solidFill>
            <a:srgbClr val="FF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44640" y="1324355"/>
            <a:ext cx="1737360" cy="22570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86343" y="1958339"/>
            <a:ext cx="443865" cy="390525"/>
          </a:xfrm>
          <a:custGeom>
            <a:avLst/>
            <a:gdLst/>
            <a:ahLst/>
            <a:cxnLst/>
            <a:rect l="l" t="t" r="r" b="b"/>
            <a:pathLst>
              <a:path w="443865" h="390525">
                <a:moveTo>
                  <a:pt x="443483" y="0"/>
                </a:moveTo>
                <a:lnTo>
                  <a:pt x="0" y="303275"/>
                </a:lnTo>
                <a:lnTo>
                  <a:pt x="74675" y="390143"/>
                </a:lnTo>
                <a:lnTo>
                  <a:pt x="44348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86343" y="1958339"/>
            <a:ext cx="443865" cy="390525"/>
          </a:xfrm>
          <a:custGeom>
            <a:avLst/>
            <a:gdLst/>
            <a:ahLst/>
            <a:cxnLst/>
            <a:rect l="l" t="t" r="r" b="b"/>
            <a:pathLst>
              <a:path w="443865" h="390525">
                <a:moveTo>
                  <a:pt x="443483" y="0"/>
                </a:moveTo>
                <a:lnTo>
                  <a:pt x="0" y="303275"/>
                </a:lnTo>
                <a:lnTo>
                  <a:pt x="74675" y="390143"/>
                </a:lnTo>
                <a:lnTo>
                  <a:pt x="443483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19059" y="2260091"/>
            <a:ext cx="441959" cy="388620"/>
          </a:xfrm>
          <a:custGeom>
            <a:avLst/>
            <a:gdLst/>
            <a:ahLst/>
            <a:cxnLst/>
            <a:rect l="l" t="t" r="r" b="b"/>
            <a:pathLst>
              <a:path w="441959" h="388619">
                <a:moveTo>
                  <a:pt x="441959" y="86867"/>
                </a:moveTo>
                <a:lnTo>
                  <a:pt x="368807" y="0"/>
                </a:lnTo>
                <a:lnTo>
                  <a:pt x="0" y="388619"/>
                </a:lnTo>
                <a:lnTo>
                  <a:pt x="441959" y="868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19059" y="2260091"/>
            <a:ext cx="441959" cy="388620"/>
          </a:xfrm>
          <a:custGeom>
            <a:avLst/>
            <a:gdLst/>
            <a:ahLst/>
            <a:cxnLst/>
            <a:rect l="l" t="t" r="r" b="b"/>
            <a:pathLst>
              <a:path w="441959" h="388619">
                <a:moveTo>
                  <a:pt x="0" y="388619"/>
                </a:moveTo>
                <a:lnTo>
                  <a:pt x="368807" y="0"/>
                </a:lnTo>
                <a:lnTo>
                  <a:pt x="441959" y="86867"/>
                </a:lnTo>
                <a:lnTo>
                  <a:pt x="0" y="38861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 rot="2940000">
            <a:off x="8437228" y="1974627"/>
            <a:ext cx="214116" cy="181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30"/>
              </a:lnSpc>
            </a:pP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6096" rIns="0" bIns="0" rtlCol="0">
            <a:spAutoFit/>
          </a:bodyPr>
          <a:lstStyle/>
          <a:p>
            <a:pPr marL="88900">
              <a:lnSpc>
                <a:spcPts val="2855"/>
              </a:lnSpc>
            </a:pPr>
            <a:r>
              <a:rPr sz="2400" spc="-10" dirty="0">
                <a:solidFill>
                  <a:srgbClr val="0000FF"/>
                </a:solidFill>
              </a:rPr>
              <a:t>Ru</a:t>
            </a:r>
            <a:r>
              <a:rPr sz="2400" dirty="0">
                <a:solidFill>
                  <a:srgbClr val="0000FF"/>
                </a:solidFill>
              </a:rPr>
              <a:t>l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dirty="0">
                <a:solidFill>
                  <a:srgbClr val="0000FF"/>
                </a:solidFill>
              </a:rPr>
              <a:t>s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dirty="0">
                <a:solidFill>
                  <a:srgbClr val="0000FF"/>
                </a:solidFill>
              </a:rPr>
              <a:t>to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spc="-20" dirty="0">
                <a:solidFill>
                  <a:srgbClr val="0000FF"/>
                </a:solidFill>
              </a:rPr>
              <a:t>d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dirty="0">
                <a:solidFill>
                  <a:srgbClr val="0000FF"/>
                </a:solidFill>
              </a:rPr>
              <a:t>t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dirty="0">
                <a:solidFill>
                  <a:srgbClr val="0000FF"/>
                </a:solidFill>
              </a:rPr>
              <a:t>r</a:t>
            </a:r>
            <a:r>
              <a:rPr sz="2400" spc="-5" dirty="0">
                <a:solidFill>
                  <a:srgbClr val="0000FF"/>
                </a:solidFill>
              </a:rPr>
              <a:t>m</a:t>
            </a:r>
            <a:r>
              <a:rPr sz="2400" dirty="0">
                <a:solidFill>
                  <a:srgbClr val="0000FF"/>
                </a:solidFill>
              </a:rPr>
              <a:t>i</a:t>
            </a:r>
            <a:r>
              <a:rPr sz="2400" spc="-10" dirty="0">
                <a:solidFill>
                  <a:srgbClr val="0000FF"/>
                </a:solidFill>
              </a:rPr>
              <a:t>n</a:t>
            </a:r>
            <a:r>
              <a:rPr sz="2400" dirty="0">
                <a:solidFill>
                  <a:srgbClr val="0000FF"/>
                </a:solidFill>
              </a:rPr>
              <a:t>e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th</a:t>
            </a:r>
            <a:r>
              <a:rPr sz="2400" dirty="0">
                <a:solidFill>
                  <a:srgbClr val="0000FF"/>
                </a:solidFill>
              </a:rPr>
              <a:t>e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d</a:t>
            </a:r>
            <a:r>
              <a:rPr sz="2400" dirty="0">
                <a:solidFill>
                  <a:srgbClr val="0000FF"/>
                </a:solidFill>
              </a:rPr>
              <a:t>ir</a:t>
            </a:r>
            <a:r>
              <a:rPr sz="2400" spc="-5" dirty="0">
                <a:solidFill>
                  <a:srgbClr val="0000FF"/>
                </a:solidFill>
              </a:rPr>
              <a:t>ec</a:t>
            </a:r>
            <a:r>
              <a:rPr sz="2400" dirty="0">
                <a:solidFill>
                  <a:srgbClr val="0000FF"/>
                </a:solidFill>
              </a:rPr>
              <a:t>t</a:t>
            </a:r>
            <a:r>
              <a:rPr sz="2400" spc="-10" dirty="0">
                <a:solidFill>
                  <a:srgbClr val="0000FF"/>
                </a:solidFill>
              </a:rPr>
              <a:t>i</a:t>
            </a:r>
            <a:r>
              <a:rPr sz="2400" spc="-20" dirty="0">
                <a:solidFill>
                  <a:srgbClr val="0000FF"/>
                </a:solidFill>
              </a:rPr>
              <a:t>o</a:t>
            </a:r>
            <a:r>
              <a:rPr sz="2400" dirty="0">
                <a:solidFill>
                  <a:srgbClr val="0000FF"/>
                </a:solidFill>
              </a:rPr>
              <a:t>n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o</a:t>
            </a:r>
            <a:r>
              <a:rPr sz="2400" dirty="0">
                <a:solidFill>
                  <a:srgbClr val="0000FF"/>
                </a:solidFill>
              </a:rPr>
              <a:t>f</a:t>
            </a:r>
            <a:r>
              <a:rPr sz="2400" spc="-5" dirty="0">
                <a:solidFill>
                  <a:srgbClr val="0000FF"/>
                </a:solidFill>
              </a:rPr>
              <a:t> ma</a:t>
            </a:r>
            <a:r>
              <a:rPr sz="2400" spc="-10" dirty="0">
                <a:solidFill>
                  <a:srgbClr val="0000FF"/>
                </a:solidFill>
              </a:rPr>
              <a:t>g</a:t>
            </a:r>
            <a:r>
              <a:rPr sz="2400" spc="-20" dirty="0">
                <a:solidFill>
                  <a:srgbClr val="0000FF"/>
                </a:solidFill>
              </a:rPr>
              <a:t>n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dirty="0">
                <a:solidFill>
                  <a:srgbClr val="0000FF"/>
                </a:solidFill>
              </a:rPr>
              <a:t>tic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f</a:t>
            </a:r>
            <a:r>
              <a:rPr sz="2400" dirty="0">
                <a:solidFill>
                  <a:srgbClr val="0000FF"/>
                </a:solidFill>
              </a:rPr>
              <a:t>i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spc="-10" dirty="0">
                <a:solidFill>
                  <a:srgbClr val="0000FF"/>
                </a:solidFill>
              </a:rPr>
              <a:t>ld</a:t>
            </a:r>
            <a:r>
              <a:rPr sz="2400" dirty="0">
                <a:solidFill>
                  <a:srgbClr val="0000FF"/>
                </a:solidFill>
              </a:rPr>
              <a:t>:</a:t>
            </a:r>
            <a:endParaRPr sz="2400"/>
          </a:p>
        </p:txBody>
      </p:sp>
      <p:sp>
        <p:nvSpPr>
          <p:cNvPr id="15" name="object 15"/>
          <p:cNvSpPr txBox="1"/>
          <p:nvPr/>
        </p:nvSpPr>
        <p:spPr>
          <a:xfrm>
            <a:off x="840739" y="1305575"/>
            <a:ext cx="4306570" cy="2042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mpere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 S</a:t>
            </a:r>
            <a:r>
              <a:rPr sz="2000" b="1" spc="25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im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mi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99"/>
              </a:lnSpc>
              <a:spcBef>
                <a:spcPts val="1095"/>
              </a:spcBef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gini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im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 di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nt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om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ou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dle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ke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pt 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 him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f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dle</a:t>
            </a:r>
            <a:r>
              <a:rPr sz="1800" b="1" spc="-3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il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 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25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ard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and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i.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0739" y="3380412"/>
            <a:ext cx="1575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25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3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ds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0739" y="4215906"/>
            <a:ext cx="4358640" cy="264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3495">
              <a:lnSpc>
                <a:spcPct val="100000"/>
              </a:lnSpc>
            </a:pP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Ma</a:t>
            </a:r>
            <a:r>
              <a:rPr sz="2000" b="1" spc="-40" dirty="0">
                <a:solidFill>
                  <a:srgbClr val="CC3200"/>
                </a:solidFill>
                <a:latin typeface="Arial"/>
                <a:cs typeface="Arial"/>
              </a:rPr>
              <a:t>x</a:t>
            </a:r>
            <a:r>
              <a:rPr sz="2000" b="1" spc="3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2000" b="1" spc="-1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000" b="1" spc="-2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l’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 Cor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k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 Scr</a:t>
            </a:r>
            <a:r>
              <a:rPr sz="2000" b="1" spc="-4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000" b="1" spc="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2000" b="1" spc="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-20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2000" b="1" spc="-15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t H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an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Scr</a:t>
            </a:r>
            <a:r>
              <a:rPr sz="2000" b="1" spc="-4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000" b="1" spc="5" dirty="0">
                <a:solidFill>
                  <a:srgbClr val="CC3200"/>
                </a:solidFill>
                <a:latin typeface="Arial"/>
                <a:cs typeface="Arial"/>
              </a:rPr>
              <a:t>w R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u</a:t>
            </a:r>
            <a:r>
              <a:rPr sz="2000" b="1" spc="-10" dirty="0">
                <a:solidFill>
                  <a:srgbClr val="CC3200"/>
                </a:solidFill>
                <a:latin typeface="Arial"/>
                <a:cs typeface="Arial"/>
              </a:rPr>
              <a:t>l</a:t>
            </a:r>
            <a:r>
              <a:rPr sz="2000" b="1" spc="-5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CC3200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99"/>
              </a:lnSpc>
              <a:spcBef>
                <a:spcPts val="1095"/>
              </a:spcBef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If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spc="-3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spc="35" dirty="0">
                <a:solidFill>
                  <a:srgbClr val="329932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329932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m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ima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gin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y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ight h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an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scr</a:t>
            </a:r>
            <a:r>
              <a:rPr sz="1800" b="1" spc="-2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w</a:t>
            </a:r>
            <a:r>
              <a:rPr sz="1800" b="1" spc="2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nt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ough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a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lin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ea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,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scr</a:t>
            </a:r>
            <a:r>
              <a:rPr sz="1800" b="1" spc="-2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w</a:t>
            </a:r>
            <a:r>
              <a:rPr sz="1800" b="1" spc="2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g</a:t>
            </a:r>
            <a:r>
              <a:rPr sz="1800" b="1" spc="10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329932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 o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f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lin</a:t>
            </a:r>
            <a:r>
              <a:rPr sz="1800" b="1" spc="-20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ound</a:t>
            </a:r>
            <a:r>
              <a:rPr sz="1800" b="1" spc="5" dirty="0">
                <a:solidFill>
                  <a:srgbClr val="329932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he 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329932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329932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03337" y="3514524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90431" y="1280159"/>
            <a:ext cx="425450" cy="429895"/>
          </a:xfrm>
          <a:custGeom>
            <a:avLst/>
            <a:gdLst/>
            <a:ahLst/>
            <a:cxnLst/>
            <a:rect l="l" t="t" r="r" b="b"/>
            <a:pathLst>
              <a:path w="425450" h="429894">
                <a:moveTo>
                  <a:pt x="378007" y="61015"/>
                </a:moveTo>
                <a:lnTo>
                  <a:pt x="364310" y="47318"/>
                </a:lnTo>
                <a:lnTo>
                  <a:pt x="0" y="417575"/>
                </a:lnTo>
                <a:lnTo>
                  <a:pt x="13715" y="429767"/>
                </a:lnTo>
                <a:lnTo>
                  <a:pt x="378007" y="61015"/>
                </a:lnTo>
                <a:close/>
              </a:path>
              <a:path w="425450" h="429894">
                <a:moveTo>
                  <a:pt x="425195" y="0"/>
                </a:moveTo>
                <a:lnTo>
                  <a:pt x="344423" y="27431"/>
                </a:lnTo>
                <a:lnTo>
                  <a:pt x="364310" y="47318"/>
                </a:lnTo>
                <a:lnTo>
                  <a:pt x="373379" y="38099"/>
                </a:lnTo>
                <a:lnTo>
                  <a:pt x="387095" y="51815"/>
                </a:lnTo>
                <a:lnTo>
                  <a:pt x="387095" y="70103"/>
                </a:lnTo>
                <a:lnTo>
                  <a:pt x="397763" y="80771"/>
                </a:lnTo>
                <a:lnTo>
                  <a:pt x="425195" y="0"/>
                </a:lnTo>
                <a:close/>
              </a:path>
              <a:path w="425450" h="429894">
                <a:moveTo>
                  <a:pt x="387095" y="51815"/>
                </a:moveTo>
                <a:lnTo>
                  <a:pt x="373379" y="38099"/>
                </a:lnTo>
                <a:lnTo>
                  <a:pt x="364310" y="47318"/>
                </a:lnTo>
                <a:lnTo>
                  <a:pt x="378007" y="61015"/>
                </a:lnTo>
                <a:lnTo>
                  <a:pt x="387095" y="51815"/>
                </a:lnTo>
                <a:close/>
              </a:path>
              <a:path w="425450" h="429894">
                <a:moveTo>
                  <a:pt x="387095" y="70103"/>
                </a:moveTo>
                <a:lnTo>
                  <a:pt x="387095" y="51815"/>
                </a:lnTo>
                <a:lnTo>
                  <a:pt x="378007" y="61015"/>
                </a:lnTo>
                <a:lnTo>
                  <a:pt x="387095" y="70103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 rot="21300000">
            <a:off x="9143557" y="1021913"/>
            <a:ext cx="319117" cy="271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35"/>
              </a:lnSpc>
            </a:pP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836152" y="1316736"/>
            <a:ext cx="340360" cy="350520"/>
          </a:xfrm>
          <a:custGeom>
            <a:avLst/>
            <a:gdLst/>
            <a:ahLst/>
            <a:cxnLst/>
            <a:rect l="l" t="t" r="r" b="b"/>
            <a:pathLst>
              <a:path w="340359" h="350519">
                <a:moveTo>
                  <a:pt x="0" y="0"/>
                </a:moveTo>
                <a:lnTo>
                  <a:pt x="339851" y="35051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 rot="21300000">
            <a:off x="8632967" y="1060285"/>
            <a:ext cx="271335" cy="21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60"/>
              </a:lnSpc>
            </a:pPr>
            <a:r>
              <a:rPr sz="1400" b="1" spc="5" dirty="0">
                <a:solidFill>
                  <a:srgbClr val="FF0065"/>
                </a:solidFill>
                <a:latin typeface="Arial"/>
                <a:cs typeface="Arial"/>
              </a:rPr>
              <a:t>W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12937" y="33468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617207" y="1752600"/>
            <a:ext cx="2146300" cy="1842770"/>
          </a:xfrm>
          <a:custGeom>
            <a:avLst/>
            <a:gdLst/>
            <a:ahLst/>
            <a:cxnLst/>
            <a:rect l="l" t="t" r="r" b="b"/>
            <a:pathLst>
              <a:path w="2146300" h="1842770">
                <a:moveTo>
                  <a:pt x="2071538" y="88893"/>
                </a:moveTo>
                <a:lnTo>
                  <a:pt x="2046519" y="59183"/>
                </a:lnTo>
                <a:lnTo>
                  <a:pt x="0" y="1813559"/>
                </a:lnTo>
                <a:lnTo>
                  <a:pt x="24383" y="1842515"/>
                </a:lnTo>
                <a:lnTo>
                  <a:pt x="2071538" y="88893"/>
                </a:lnTo>
                <a:close/>
              </a:path>
              <a:path w="2146300" h="1842770">
                <a:moveTo>
                  <a:pt x="2145791" y="0"/>
                </a:moveTo>
                <a:lnTo>
                  <a:pt x="2022347" y="30479"/>
                </a:lnTo>
                <a:lnTo>
                  <a:pt x="2046519" y="59183"/>
                </a:lnTo>
                <a:lnTo>
                  <a:pt x="2060447" y="47243"/>
                </a:lnTo>
                <a:lnTo>
                  <a:pt x="2086355" y="76199"/>
                </a:lnTo>
                <a:lnTo>
                  <a:pt x="2086355" y="106489"/>
                </a:lnTo>
                <a:lnTo>
                  <a:pt x="2095499" y="117347"/>
                </a:lnTo>
                <a:lnTo>
                  <a:pt x="2145791" y="0"/>
                </a:lnTo>
                <a:close/>
              </a:path>
              <a:path w="2146300" h="1842770">
                <a:moveTo>
                  <a:pt x="2086355" y="76199"/>
                </a:moveTo>
                <a:lnTo>
                  <a:pt x="2060447" y="47243"/>
                </a:lnTo>
                <a:lnTo>
                  <a:pt x="2046519" y="59183"/>
                </a:lnTo>
                <a:lnTo>
                  <a:pt x="2071538" y="88893"/>
                </a:lnTo>
                <a:lnTo>
                  <a:pt x="2086355" y="76199"/>
                </a:lnTo>
                <a:close/>
              </a:path>
              <a:path w="2146300" h="1842770">
                <a:moveTo>
                  <a:pt x="2086355" y="106489"/>
                </a:moveTo>
                <a:lnTo>
                  <a:pt x="2086355" y="76199"/>
                </a:lnTo>
                <a:lnTo>
                  <a:pt x="2071538" y="88893"/>
                </a:lnTo>
                <a:lnTo>
                  <a:pt x="2086355" y="106489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00088" y="3962400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114299" y="114299"/>
                </a:moveTo>
                <a:lnTo>
                  <a:pt x="57911" y="0"/>
                </a:lnTo>
                <a:lnTo>
                  <a:pt x="0" y="114299"/>
                </a:lnTo>
                <a:lnTo>
                  <a:pt x="38099" y="114299"/>
                </a:lnTo>
                <a:lnTo>
                  <a:pt x="38099" y="94487"/>
                </a:lnTo>
                <a:lnTo>
                  <a:pt x="76199" y="94487"/>
                </a:lnTo>
                <a:lnTo>
                  <a:pt x="76199" y="114299"/>
                </a:lnTo>
                <a:lnTo>
                  <a:pt x="114299" y="114299"/>
                </a:lnTo>
                <a:close/>
              </a:path>
              <a:path w="114300" h="457200">
                <a:moveTo>
                  <a:pt x="76199" y="114299"/>
                </a:moveTo>
                <a:lnTo>
                  <a:pt x="76199" y="94487"/>
                </a:lnTo>
                <a:lnTo>
                  <a:pt x="38099" y="94487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457200">
                <a:moveTo>
                  <a:pt x="76199" y="457199"/>
                </a:moveTo>
                <a:lnTo>
                  <a:pt x="76199" y="114299"/>
                </a:lnTo>
                <a:lnTo>
                  <a:pt x="38099" y="114299"/>
                </a:lnTo>
                <a:lnTo>
                  <a:pt x="38099" y="457199"/>
                </a:lnTo>
                <a:lnTo>
                  <a:pt x="76199" y="457199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6936737" y="41088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620256" y="4495800"/>
            <a:ext cx="542544" cy="1981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476488" y="3962400"/>
            <a:ext cx="114300" cy="457200"/>
          </a:xfrm>
          <a:custGeom>
            <a:avLst/>
            <a:gdLst/>
            <a:ahLst/>
            <a:cxnLst/>
            <a:rect l="l" t="t" r="r" b="b"/>
            <a:pathLst>
              <a:path w="114300" h="457200">
                <a:moveTo>
                  <a:pt x="114299" y="342899"/>
                </a:moveTo>
                <a:lnTo>
                  <a:pt x="0" y="342899"/>
                </a:lnTo>
                <a:lnTo>
                  <a:pt x="38099" y="418097"/>
                </a:lnTo>
                <a:lnTo>
                  <a:pt x="38099" y="361187"/>
                </a:lnTo>
                <a:lnTo>
                  <a:pt x="76199" y="361187"/>
                </a:lnTo>
                <a:lnTo>
                  <a:pt x="76199" y="420129"/>
                </a:lnTo>
                <a:lnTo>
                  <a:pt x="114299" y="342899"/>
                </a:lnTo>
                <a:close/>
              </a:path>
              <a:path w="114300" h="457200">
                <a:moveTo>
                  <a:pt x="76199" y="3428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342899"/>
                </a:lnTo>
                <a:lnTo>
                  <a:pt x="76199" y="342899"/>
                </a:lnTo>
                <a:close/>
              </a:path>
              <a:path w="114300" h="457200">
                <a:moveTo>
                  <a:pt x="76199" y="420129"/>
                </a:moveTo>
                <a:lnTo>
                  <a:pt x="76199" y="361187"/>
                </a:lnTo>
                <a:lnTo>
                  <a:pt x="38099" y="361187"/>
                </a:lnTo>
                <a:lnTo>
                  <a:pt x="38099" y="418097"/>
                </a:lnTo>
                <a:lnTo>
                  <a:pt x="57911" y="457199"/>
                </a:lnTo>
                <a:lnTo>
                  <a:pt x="76199" y="420129"/>
                </a:lnTo>
                <a:close/>
              </a:path>
            </a:pathLst>
          </a:custGeom>
          <a:solidFill>
            <a:srgbClr val="3298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613136" y="410888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296656" y="4495800"/>
            <a:ext cx="542544" cy="1981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19962" y="5791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19962" y="5791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841676" y="40645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41676" y="4064507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63500" y="39624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099" y="114524"/>
                </a:moveTo>
                <a:lnTo>
                  <a:pt x="220017" y="72572"/>
                </a:lnTo>
                <a:lnTo>
                  <a:pt x="197920" y="37450"/>
                </a:lnTo>
                <a:lnTo>
                  <a:pt x="165033" y="12363"/>
                </a:lnTo>
                <a:lnTo>
                  <a:pt x="124577" y="517"/>
                </a:lnTo>
                <a:lnTo>
                  <a:pt x="113799" y="0"/>
                </a:lnTo>
                <a:lnTo>
                  <a:pt x="99289" y="939"/>
                </a:lnTo>
                <a:lnTo>
                  <a:pt x="59326" y="14075"/>
                </a:lnTo>
                <a:lnTo>
                  <a:pt x="27231" y="40173"/>
                </a:lnTo>
                <a:lnTo>
                  <a:pt x="6234" y="75999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63500" y="39624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44100" y="57150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099" y="114524"/>
                </a:moveTo>
                <a:lnTo>
                  <a:pt x="220017" y="72572"/>
                </a:lnTo>
                <a:lnTo>
                  <a:pt x="197920" y="37450"/>
                </a:lnTo>
                <a:lnTo>
                  <a:pt x="165033" y="12363"/>
                </a:lnTo>
                <a:lnTo>
                  <a:pt x="124577" y="517"/>
                </a:lnTo>
                <a:lnTo>
                  <a:pt x="113799" y="0"/>
                </a:lnTo>
                <a:lnTo>
                  <a:pt x="99289" y="939"/>
                </a:lnTo>
                <a:lnTo>
                  <a:pt x="59326" y="14075"/>
                </a:lnTo>
                <a:lnTo>
                  <a:pt x="27231" y="40173"/>
                </a:lnTo>
                <a:lnTo>
                  <a:pt x="6234" y="75999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44100" y="57150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19962" y="5791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19962" y="57912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086600" y="990600"/>
            <a:ext cx="1549908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58009" y="685800"/>
            <a:ext cx="172085" cy="1219200"/>
          </a:xfrm>
          <a:custGeom>
            <a:avLst/>
            <a:gdLst/>
            <a:ahLst/>
            <a:cxnLst/>
            <a:rect l="l" t="t" r="r" b="b"/>
            <a:pathLst>
              <a:path w="172084" h="1219200">
                <a:moveTo>
                  <a:pt x="171489" y="154895"/>
                </a:moveTo>
                <a:lnTo>
                  <a:pt x="169610" y="143255"/>
                </a:lnTo>
                <a:lnTo>
                  <a:pt x="85790" y="0"/>
                </a:lnTo>
                <a:lnTo>
                  <a:pt x="1970" y="143255"/>
                </a:lnTo>
                <a:lnTo>
                  <a:pt x="0" y="151164"/>
                </a:lnTo>
                <a:lnTo>
                  <a:pt x="3475" y="161521"/>
                </a:lnTo>
                <a:lnTo>
                  <a:pt x="14669" y="170883"/>
                </a:lnTo>
                <a:lnTo>
                  <a:pt x="26724" y="169629"/>
                </a:lnTo>
                <a:lnTo>
                  <a:pt x="35498" y="161543"/>
                </a:lnTo>
                <a:lnTo>
                  <a:pt x="65978" y="109589"/>
                </a:lnTo>
                <a:lnTo>
                  <a:pt x="65978" y="38099"/>
                </a:lnTo>
                <a:lnTo>
                  <a:pt x="104078" y="38099"/>
                </a:lnTo>
                <a:lnTo>
                  <a:pt x="104078" y="105141"/>
                </a:lnTo>
                <a:lnTo>
                  <a:pt x="142150" y="168028"/>
                </a:lnTo>
                <a:lnTo>
                  <a:pt x="152946" y="170228"/>
                </a:lnTo>
                <a:lnTo>
                  <a:pt x="166261" y="165533"/>
                </a:lnTo>
                <a:lnTo>
                  <a:pt x="171489" y="154895"/>
                </a:lnTo>
                <a:close/>
              </a:path>
              <a:path w="172084" h="1219200">
                <a:moveTo>
                  <a:pt x="104078" y="105141"/>
                </a:moveTo>
                <a:lnTo>
                  <a:pt x="104078" y="38099"/>
                </a:lnTo>
                <a:lnTo>
                  <a:pt x="65978" y="38099"/>
                </a:lnTo>
                <a:lnTo>
                  <a:pt x="65978" y="109589"/>
                </a:lnTo>
                <a:lnTo>
                  <a:pt x="69026" y="104393"/>
                </a:lnTo>
                <a:lnTo>
                  <a:pt x="69026" y="47243"/>
                </a:lnTo>
                <a:lnTo>
                  <a:pt x="102554" y="47243"/>
                </a:lnTo>
                <a:lnTo>
                  <a:pt x="102554" y="102624"/>
                </a:lnTo>
                <a:lnTo>
                  <a:pt x="104078" y="105141"/>
                </a:lnTo>
                <a:close/>
              </a:path>
              <a:path w="172084" h="1219200">
                <a:moveTo>
                  <a:pt x="104078" y="1219199"/>
                </a:moveTo>
                <a:lnTo>
                  <a:pt x="104078" y="105141"/>
                </a:lnTo>
                <a:lnTo>
                  <a:pt x="86053" y="75369"/>
                </a:lnTo>
                <a:lnTo>
                  <a:pt x="65978" y="109589"/>
                </a:lnTo>
                <a:lnTo>
                  <a:pt x="65978" y="1219199"/>
                </a:lnTo>
                <a:lnTo>
                  <a:pt x="104078" y="1219199"/>
                </a:lnTo>
                <a:close/>
              </a:path>
              <a:path w="172084" h="1219200">
                <a:moveTo>
                  <a:pt x="102554" y="47243"/>
                </a:moveTo>
                <a:lnTo>
                  <a:pt x="69026" y="47243"/>
                </a:lnTo>
                <a:lnTo>
                  <a:pt x="86053" y="75369"/>
                </a:lnTo>
                <a:lnTo>
                  <a:pt x="102554" y="47243"/>
                </a:lnTo>
                <a:close/>
              </a:path>
              <a:path w="172084" h="1219200">
                <a:moveTo>
                  <a:pt x="86053" y="75369"/>
                </a:moveTo>
                <a:lnTo>
                  <a:pt x="69026" y="47243"/>
                </a:lnTo>
                <a:lnTo>
                  <a:pt x="69026" y="104393"/>
                </a:lnTo>
                <a:lnTo>
                  <a:pt x="86053" y="75369"/>
                </a:lnTo>
                <a:close/>
              </a:path>
              <a:path w="172084" h="1219200">
                <a:moveTo>
                  <a:pt x="102554" y="102624"/>
                </a:moveTo>
                <a:lnTo>
                  <a:pt x="102554" y="47243"/>
                </a:lnTo>
                <a:lnTo>
                  <a:pt x="86053" y="75369"/>
                </a:lnTo>
                <a:lnTo>
                  <a:pt x="102554" y="102624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543800" y="25146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3809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70547" y="3721608"/>
            <a:ext cx="1899285" cy="2615565"/>
          </a:xfrm>
          <a:custGeom>
            <a:avLst/>
            <a:gdLst/>
            <a:ahLst/>
            <a:cxnLst/>
            <a:rect l="l" t="t" r="r" b="b"/>
            <a:pathLst>
              <a:path w="1899284" h="2615565">
                <a:moveTo>
                  <a:pt x="0" y="0"/>
                </a:moveTo>
                <a:lnTo>
                  <a:pt x="40675" y="11235"/>
                </a:lnTo>
                <a:lnTo>
                  <a:pt x="81261" y="22674"/>
                </a:lnTo>
                <a:lnTo>
                  <a:pt x="121666" y="34519"/>
                </a:lnTo>
                <a:lnTo>
                  <a:pt x="161800" y="46975"/>
                </a:lnTo>
                <a:lnTo>
                  <a:pt x="201572" y="60245"/>
                </a:lnTo>
                <a:lnTo>
                  <a:pt x="240894" y="74532"/>
                </a:lnTo>
                <a:lnTo>
                  <a:pt x="279673" y="90040"/>
                </a:lnTo>
                <a:lnTo>
                  <a:pt x="317821" y="106972"/>
                </a:lnTo>
                <a:lnTo>
                  <a:pt x="355246" y="125532"/>
                </a:lnTo>
                <a:lnTo>
                  <a:pt x="391858" y="145922"/>
                </a:lnTo>
                <a:lnTo>
                  <a:pt x="427567" y="168348"/>
                </a:lnTo>
                <a:lnTo>
                  <a:pt x="462284" y="193011"/>
                </a:lnTo>
                <a:lnTo>
                  <a:pt x="495916" y="220116"/>
                </a:lnTo>
                <a:lnTo>
                  <a:pt x="528375" y="249865"/>
                </a:lnTo>
                <a:lnTo>
                  <a:pt x="559569" y="282463"/>
                </a:lnTo>
                <a:lnTo>
                  <a:pt x="589410" y="318113"/>
                </a:lnTo>
                <a:lnTo>
                  <a:pt x="617805" y="357018"/>
                </a:lnTo>
                <a:lnTo>
                  <a:pt x="644665" y="399382"/>
                </a:lnTo>
                <a:lnTo>
                  <a:pt x="669900" y="445408"/>
                </a:lnTo>
                <a:lnTo>
                  <a:pt x="693419" y="495299"/>
                </a:lnTo>
                <a:lnTo>
                  <a:pt x="713947" y="551049"/>
                </a:lnTo>
                <a:lnTo>
                  <a:pt x="730582" y="613984"/>
                </a:lnTo>
                <a:lnTo>
                  <a:pt x="743800" y="683313"/>
                </a:lnTo>
                <a:lnTo>
                  <a:pt x="754075" y="758244"/>
                </a:lnTo>
                <a:lnTo>
                  <a:pt x="761880" y="837985"/>
                </a:lnTo>
                <a:lnTo>
                  <a:pt x="767692" y="921744"/>
                </a:lnTo>
                <a:lnTo>
                  <a:pt x="771983" y="1008728"/>
                </a:lnTo>
                <a:lnTo>
                  <a:pt x="775228" y="1098145"/>
                </a:lnTo>
                <a:lnTo>
                  <a:pt x="777901" y="1189204"/>
                </a:lnTo>
                <a:lnTo>
                  <a:pt x="780478" y="1281112"/>
                </a:lnTo>
                <a:lnTo>
                  <a:pt x="783432" y="1373077"/>
                </a:lnTo>
                <a:lnTo>
                  <a:pt x="787237" y="1464307"/>
                </a:lnTo>
                <a:lnTo>
                  <a:pt x="792368" y="1554011"/>
                </a:lnTo>
                <a:lnTo>
                  <a:pt x="799299" y="1641395"/>
                </a:lnTo>
                <a:lnTo>
                  <a:pt x="808505" y="1725668"/>
                </a:lnTo>
                <a:lnTo>
                  <a:pt x="820460" y="1806037"/>
                </a:lnTo>
                <a:lnTo>
                  <a:pt x="835638" y="1881711"/>
                </a:lnTo>
                <a:lnTo>
                  <a:pt x="854514" y="1951898"/>
                </a:lnTo>
                <a:lnTo>
                  <a:pt x="877562" y="2015804"/>
                </a:lnTo>
                <a:lnTo>
                  <a:pt x="905255" y="2072639"/>
                </a:lnTo>
                <a:lnTo>
                  <a:pt x="936869" y="2123764"/>
                </a:lnTo>
                <a:lnTo>
                  <a:pt x="971263" y="2171197"/>
                </a:lnTo>
                <a:lnTo>
                  <a:pt x="1008290" y="2215132"/>
                </a:lnTo>
                <a:lnTo>
                  <a:pt x="1047804" y="2255763"/>
                </a:lnTo>
                <a:lnTo>
                  <a:pt x="1089659" y="2293286"/>
                </a:lnTo>
                <a:lnTo>
                  <a:pt x="1133709" y="2327894"/>
                </a:lnTo>
                <a:lnTo>
                  <a:pt x="1179807" y="2359782"/>
                </a:lnTo>
                <a:lnTo>
                  <a:pt x="1227807" y="2389144"/>
                </a:lnTo>
                <a:lnTo>
                  <a:pt x="1277563" y="2416174"/>
                </a:lnTo>
                <a:lnTo>
                  <a:pt x="1328927" y="2441066"/>
                </a:lnTo>
                <a:lnTo>
                  <a:pt x="1381755" y="2464016"/>
                </a:lnTo>
                <a:lnTo>
                  <a:pt x="1435900" y="2485217"/>
                </a:lnTo>
                <a:lnTo>
                  <a:pt x="1491215" y="2504863"/>
                </a:lnTo>
                <a:lnTo>
                  <a:pt x="1547554" y="2523149"/>
                </a:lnTo>
                <a:lnTo>
                  <a:pt x="1604771" y="2540269"/>
                </a:lnTo>
                <a:lnTo>
                  <a:pt x="1662720" y="2556418"/>
                </a:lnTo>
                <a:lnTo>
                  <a:pt x="1721254" y="2571789"/>
                </a:lnTo>
                <a:lnTo>
                  <a:pt x="1780227" y="2586578"/>
                </a:lnTo>
                <a:lnTo>
                  <a:pt x="1839492" y="2600978"/>
                </a:lnTo>
                <a:lnTo>
                  <a:pt x="1898903" y="2615183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102095" y="4117847"/>
            <a:ext cx="2731135" cy="1670685"/>
          </a:xfrm>
          <a:custGeom>
            <a:avLst/>
            <a:gdLst/>
            <a:ahLst/>
            <a:cxnLst/>
            <a:rect l="l" t="t" r="r" b="b"/>
            <a:pathLst>
              <a:path w="2731134" h="1670685">
                <a:moveTo>
                  <a:pt x="68579" y="1581911"/>
                </a:moveTo>
                <a:lnTo>
                  <a:pt x="67055" y="1575815"/>
                </a:lnTo>
                <a:lnTo>
                  <a:pt x="62483" y="1574291"/>
                </a:lnTo>
                <a:lnTo>
                  <a:pt x="57911" y="1571243"/>
                </a:lnTo>
                <a:lnTo>
                  <a:pt x="51815" y="1572767"/>
                </a:lnTo>
                <a:lnTo>
                  <a:pt x="48767" y="1577339"/>
                </a:lnTo>
                <a:lnTo>
                  <a:pt x="0" y="1670303"/>
                </a:lnTo>
                <a:lnTo>
                  <a:pt x="10667" y="1669990"/>
                </a:lnTo>
                <a:lnTo>
                  <a:pt x="10667" y="1652015"/>
                </a:lnTo>
                <a:lnTo>
                  <a:pt x="40494" y="1633776"/>
                </a:lnTo>
                <a:lnTo>
                  <a:pt x="65531" y="1586483"/>
                </a:lnTo>
                <a:lnTo>
                  <a:pt x="68579" y="1581911"/>
                </a:lnTo>
                <a:close/>
              </a:path>
              <a:path w="2731134" h="1670685">
                <a:moveTo>
                  <a:pt x="40494" y="1633776"/>
                </a:moveTo>
                <a:lnTo>
                  <a:pt x="10667" y="1652015"/>
                </a:lnTo>
                <a:lnTo>
                  <a:pt x="15239" y="1660397"/>
                </a:lnTo>
                <a:lnTo>
                  <a:pt x="15239" y="1650491"/>
                </a:lnTo>
                <a:lnTo>
                  <a:pt x="31796" y="1650206"/>
                </a:lnTo>
                <a:lnTo>
                  <a:pt x="40494" y="1633776"/>
                </a:lnTo>
                <a:close/>
              </a:path>
              <a:path w="2731134" h="1670685">
                <a:moveTo>
                  <a:pt x="112775" y="1662683"/>
                </a:moveTo>
                <a:lnTo>
                  <a:pt x="112775" y="1653539"/>
                </a:lnTo>
                <a:lnTo>
                  <a:pt x="108203" y="1648967"/>
                </a:lnTo>
                <a:lnTo>
                  <a:pt x="103631" y="1648967"/>
                </a:lnTo>
                <a:lnTo>
                  <a:pt x="50736" y="1649879"/>
                </a:lnTo>
                <a:lnTo>
                  <a:pt x="19811" y="1668779"/>
                </a:lnTo>
                <a:lnTo>
                  <a:pt x="10667" y="1652015"/>
                </a:lnTo>
                <a:lnTo>
                  <a:pt x="10667" y="1669990"/>
                </a:lnTo>
                <a:lnTo>
                  <a:pt x="103631" y="1667255"/>
                </a:lnTo>
                <a:lnTo>
                  <a:pt x="109727" y="1667255"/>
                </a:lnTo>
                <a:lnTo>
                  <a:pt x="112775" y="1662683"/>
                </a:lnTo>
                <a:close/>
              </a:path>
              <a:path w="2731134" h="1670685">
                <a:moveTo>
                  <a:pt x="31796" y="1650206"/>
                </a:moveTo>
                <a:lnTo>
                  <a:pt x="15239" y="1650491"/>
                </a:lnTo>
                <a:lnTo>
                  <a:pt x="24383" y="1664207"/>
                </a:lnTo>
                <a:lnTo>
                  <a:pt x="31796" y="1650206"/>
                </a:lnTo>
                <a:close/>
              </a:path>
              <a:path w="2731134" h="1670685">
                <a:moveTo>
                  <a:pt x="50736" y="1649879"/>
                </a:moveTo>
                <a:lnTo>
                  <a:pt x="31796" y="1650206"/>
                </a:lnTo>
                <a:lnTo>
                  <a:pt x="24383" y="1664207"/>
                </a:lnTo>
                <a:lnTo>
                  <a:pt x="15239" y="1650491"/>
                </a:lnTo>
                <a:lnTo>
                  <a:pt x="15239" y="1660397"/>
                </a:lnTo>
                <a:lnTo>
                  <a:pt x="19811" y="1668779"/>
                </a:lnTo>
                <a:lnTo>
                  <a:pt x="50736" y="1649879"/>
                </a:lnTo>
                <a:close/>
              </a:path>
              <a:path w="2731134" h="1670685">
                <a:moveTo>
                  <a:pt x="2699211" y="20097"/>
                </a:moveTo>
                <a:lnTo>
                  <a:pt x="2678721" y="20450"/>
                </a:lnTo>
                <a:lnTo>
                  <a:pt x="40494" y="1633776"/>
                </a:lnTo>
                <a:lnTo>
                  <a:pt x="31796" y="1650206"/>
                </a:lnTo>
                <a:lnTo>
                  <a:pt x="50736" y="1649879"/>
                </a:lnTo>
                <a:lnTo>
                  <a:pt x="2690521" y="36512"/>
                </a:lnTo>
                <a:lnTo>
                  <a:pt x="2699211" y="20097"/>
                </a:lnTo>
                <a:close/>
              </a:path>
              <a:path w="2731134" h="1670685">
                <a:moveTo>
                  <a:pt x="2731007" y="0"/>
                </a:moveTo>
                <a:lnTo>
                  <a:pt x="2627375" y="3047"/>
                </a:lnTo>
                <a:lnTo>
                  <a:pt x="2621279" y="3047"/>
                </a:lnTo>
                <a:lnTo>
                  <a:pt x="2618231" y="7619"/>
                </a:lnTo>
                <a:lnTo>
                  <a:pt x="2618231" y="16763"/>
                </a:lnTo>
                <a:lnTo>
                  <a:pt x="2622803" y="21335"/>
                </a:lnTo>
                <a:lnTo>
                  <a:pt x="2627375" y="21335"/>
                </a:lnTo>
                <a:lnTo>
                  <a:pt x="2678721" y="20450"/>
                </a:lnTo>
                <a:lnTo>
                  <a:pt x="2709671" y="1523"/>
                </a:lnTo>
                <a:lnTo>
                  <a:pt x="2720339" y="18287"/>
                </a:lnTo>
                <a:lnTo>
                  <a:pt x="2720339" y="20335"/>
                </a:lnTo>
                <a:lnTo>
                  <a:pt x="2731007" y="0"/>
                </a:lnTo>
                <a:close/>
              </a:path>
              <a:path w="2731134" h="1670685">
                <a:moveTo>
                  <a:pt x="2720339" y="20335"/>
                </a:moveTo>
                <a:lnTo>
                  <a:pt x="2720339" y="18287"/>
                </a:lnTo>
                <a:lnTo>
                  <a:pt x="2690521" y="36512"/>
                </a:lnTo>
                <a:lnTo>
                  <a:pt x="2665475" y="83819"/>
                </a:lnTo>
                <a:lnTo>
                  <a:pt x="2662427" y="88391"/>
                </a:lnTo>
                <a:lnTo>
                  <a:pt x="2663951" y="92963"/>
                </a:lnTo>
                <a:lnTo>
                  <a:pt x="2673095" y="99059"/>
                </a:lnTo>
                <a:lnTo>
                  <a:pt x="2679191" y="97535"/>
                </a:lnTo>
                <a:lnTo>
                  <a:pt x="2682239" y="92963"/>
                </a:lnTo>
                <a:lnTo>
                  <a:pt x="2720339" y="20335"/>
                </a:lnTo>
                <a:close/>
              </a:path>
              <a:path w="2731134" h="1670685">
                <a:moveTo>
                  <a:pt x="2720339" y="18287"/>
                </a:moveTo>
                <a:lnTo>
                  <a:pt x="2709671" y="1523"/>
                </a:lnTo>
                <a:lnTo>
                  <a:pt x="2678721" y="20450"/>
                </a:lnTo>
                <a:lnTo>
                  <a:pt x="2699211" y="20097"/>
                </a:lnTo>
                <a:lnTo>
                  <a:pt x="2706623" y="6095"/>
                </a:lnTo>
                <a:lnTo>
                  <a:pt x="2715767" y="19811"/>
                </a:lnTo>
                <a:lnTo>
                  <a:pt x="2715767" y="21082"/>
                </a:lnTo>
                <a:lnTo>
                  <a:pt x="2720339" y="18287"/>
                </a:lnTo>
                <a:close/>
              </a:path>
              <a:path w="2731134" h="1670685">
                <a:moveTo>
                  <a:pt x="2715767" y="21082"/>
                </a:moveTo>
                <a:lnTo>
                  <a:pt x="2715767" y="19811"/>
                </a:lnTo>
                <a:lnTo>
                  <a:pt x="2699211" y="20097"/>
                </a:lnTo>
                <a:lnTo>
                  <a:pt x="2690521" y="36512"/>
                </a:lnTo>
                <a:lnTo>
                  <a:pt x="2715767" y="21082"/>
                </a:lnTo>
                <a:close/>
              </a:path>
              <a:path w="2731134" h="1670685">
                <a:moveTo>
                  <a:pt x="2715767" y="19811"/>
                </a:moveTo>
                <a:lnTo>
                  <a:pt x="2706623" y="6095"/>
                </a:lnTo>
                <a:lnTo>
                  <a:pt x="2699211" y="20097"/>
                </a:lnTo>
                <a:lnTo>
                  <a:pt x="2715767" y="1981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91400" y="46482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391400" y="52578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67600" y="4800600"/>
            <a:ext cx="152400" cy="72390"/>
          </a:xfrm>
          <a:custGeom>
            <a:avLst/>
            <a:gdLst/>
            <a:ahLst/>
            <a:cxnLst/>
            <a:rect l="l" t="t" r="r" b="b"/>
            <a:pathLst>
              <a:path w="152400" h="72389">
                <a:moveTo>
                  <a:pt x="0" y="0"/>
                </a:moveTo>
                <a:lnTo>
                  <a:pt x="53345" y="4756"/>
                </a:lnTo>
                <a:lnTo>
                  <a:pt x="98541" y="17935"/>
                </a:lnTo>
                <a:lnTo>
                  <a:pt x="132008" y="37902"/>
                </a:lnTo>
                <a:lnTo>
                  <a:pt x="150169" y="63019"/>
                </a:lnTo>
                <a:lnTo>
                  <a:pt x="152203" y="72253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765532" y="3954618"/>
            <a:ext cx="214629" cy="560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" algn="ctr">
              <a:lnSpc>
                <a:spcPct val="100000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  <a:p>
            <a:pPr marR="28575" algn="ctr">
              <a:lnSpc>
                <a:spcPct val="100000"/>
              </a:lnSpc>
              <a:spcBef>
                <a:spcPts val="459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4539" y="832628"/>
            <a:ext cx="5374005" cy="1793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2000" b="1" spc="-10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FF0065"/>
                </a:solidFill>
                <a:latin typeface="Arial"/>
                <a:cs typeface="Arial"/>
              </a:rPr>
              <a:t>gh</a:t>
            </a:r>
            <a:r>
              <a:rPr sz="2000" b="1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FF0065"/>
                </a:solidFill>
                <a:latin typeface="Arial"/>
                <a:cs typeface="Arial"/>
              </a:rPr>
              <a:t> Han</a:t>
            </a:r>
            <a:r>
              <a:rPr sz="2000" b="1" dirty="0">
                <a:solidFill>
                  <a:srgbClr val="FF0065"/>
                </a:solidFill>
                <a:latin typeface="Arial"/>
                <a:cs typeface="Arial"/>
              </a:rPr>
              <a:t>d</a:t>
            </a:r>
            <a:r>
              <a:rPr sz="2000" b="1" spc="-2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0065"/>
                </a:solidFill>
                <a:latin typeface="Arial"/>
                <a:cs typeface="Arial"/>
              </a:rPr>
              <a:t>Thum</a:t>
            </a:r>
            <a:r>
              <a:rPr sz="2000" b="1" dirty="0">
                <a:solidFill>
                  <a:srgbClr val="FF0065"/>
                </a:solidFill>
                <a:latin typeface="Arial"/>
                <a:cs typeface="Arial"/>
              </a:rPr>
              <a:t>b</a:t>
            </a:r>
            <a:r>
              <a:rPr sz="20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sz="2000" b="1" spc="-10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2000" b="1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2000" b="1" spc="-2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FF0065"/>
                </a:solidFill>
                <a:latin typeface="Arial"/>
                <a:cs typeface="Arial"/>
              </a:rPr>
              <a:t>C</a:t>
            </a:r>
            <a:r>
              <a:rPr sz="2000" b="1" spc="-5" dirty="0">
                <a:solidFill>
                  <a:srgbClr val="FF0065"/>
                </a:solidFill>
                <a:latin typeface="Arial"/>
                <a:cs typeface="Arial"/>
              </a:rPr>
              <a:t>ur</a:t>
            </a:r>
            <a:r>
              <a:rPr sz="2000" b="1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2000" b="1" spc="-2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FF0065"/>
                </a:solidFill>
                <a:latin typeface="Arial"/>
                <a:cs typeface="Arial"/>
              </a:rPr>
              <a:t>R</a:t>
            </a:r>
            <a:r>
              <a:rPr sz="2000" b="1" spc="-5" dirty="0">
                <a:solidFill>
                  <a:srgbClr val="FF0065"/>
                </a:solidFill>
                <a:latin typeface="Arial"/>
                <a:cs typeface="Arial"/>
              </a:rPr>
              <a:t>u</a:t>
            </a:r>
            <a:r>
              <a:rPr sz="2000" b="1" spc="-10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2000" b="1" spc="-15" dirty="0">
                <a:solidFill>
                  <a:srgbClr val="FF0065"/>
                </a:solidFill>
                <a:latin typeface="Arial"/>
                <a:cs typeface="Arial"/>
              </a:rPr>
              <a:t>e</a:t>
            </a:r>
            <a:r>
              <a:rPr sz="2000" b="1" dirty="0">
                <a:solidFill>
                  <a:srgbClr val="FF0065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99"/>
              </a:lnSpc>
              <a:spcBef>
                <a:spcPts val="1095"/>
              </a:spcBef>
            </a:pP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If a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car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r</a:t>
            </a:r>
            <a:r>
              <a:rPr sz="1800" b="1" spc="-20" dirty="0">
                <a:solidFill>
                  <a:srgbClr val="006565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ondu</a:t>
            </a:r>
            <a:r>
              <a:rPr sz="1800" b="1" spc="-2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gin</a:t>
            </a:r>
            <a:r>
              <a:rPr sz="1800" b="1" spc="-20" dirty="0">
                <a:solidFill>
                  <a:srgbClr val="006565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be h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rig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ht h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nd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 s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hu</a:t>
            </a:r>
            <a:r>
              <a:rPr sz="1800" b="1" spc="-20" dirty="0">
                <a:solidFill>
                  <a:srgbClr val="006565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b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s in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t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ps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rc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ling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nd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or</a:t>
            </a:r>
            <a:r>
              <a:rPr sz="1800" b="1" spc="-3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6565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il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g</a:t>
            </a:r>
            <a:r>
              <a:rPr sz="1800" b="1" spc="10" dirty="0">
                <a:solidFill>
                  <a:srgbClr val="006565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006565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he di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li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ne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6565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6565"/>
                </a:solidFill>
                <a:latin typeface="Arial"/>
                <a:cs typeface="Arial"/>
              </a:rPr>
              <a:t>rce</a:t>
            </a:r>
            <a:r>
              <a:rPr sz="1800" b="1" dirty="0">
                <a:solidFill>
                  <a:srgbClr val="006565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80449" y="679885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9932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4539" y="3045475"/>
            <a:ext cx="5309235" cy="2067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0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–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 Sa</a:t>
            </a:r>
            <a:r>
              <a:rPr sz="2000" b="1" spc="-2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ar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2000" b="1" spc="-10" dirty="0">
                <a:solidFill>
                  <a:srgbClr val="0000FF"/>
                </a:solidFill>
                <a:latin typeface="Arial"/>
                <a:cs typeface="Arial"/>
              </a:rPr>
              <a:t>’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2000" b="1" spc="-5" dirty="0">
                <a:solidFill>
                  <a:srgbClr val="0000FF"/>
                </a:solidFill>
                <a:latin typeface="Arial"/>
                <a:cs typeface="Arial"/>
              </a:rPr>
              <a:t> L</a:t>
            </a:r>
            <a:r>
              <a:rPr sz="2000" b="1" spc="-4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000" b="1" spc="3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2000" b="1" dirty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99"/>
              </a:lnSpc>
              <a:spcBef>
                <a:spcPts val="1095"/>
              </a:spcBef>
              <a:tabLst>
                <a:tab pos="3404870" algn="l"/>
              </a:tabLst>
            </a:pP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ng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f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ie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ld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sma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ll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em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nt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car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20" dirty="0">
                <a:solidFill>
                  <a:srgbClr val="FF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nt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3299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 a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point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P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nt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f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ro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eme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nt is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ly p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opo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3299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,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,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CC3200"/>
                </a:solidFill>
                <a:latin typeface="Arial"/>
                <a:cs typeface="Arial"/>
              </a:rPr>
              <a:t>θ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10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35" dirty="0">
                <a:solidFill>
                  <a:srgbClr val="FF00FF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se</a:t>
            </a:r>
            <a:r>
              <a:rPr sz="1800" b="1" spc="10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y p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opo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(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baseline="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) </a:t>
            </a:r>
            <a:r>
              <a:rPr sz="1800" b="1" spc="25" dirty="0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her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CC3200"/>
                </a:solidFill>
                <a:latin typeface="Arial"/>
                <a:cs typeface="Arial"/>
              </a:rPr>
              <a:t>θ</a:t>
            </a:r>
            <a:r>
              <a:rPr sz="180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ngle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b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2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35" dirty="0">
                <a:solidFill>
                  <a:srgbClr val="FF00FF"/>
                </a:solidFill>
                <a:latin typeface="Arial"/>
                <a:cs typeface="Arial"/>
              </a:rPr>
              <a:t>w</a:t>
            </a:r>
            <a:r>
              <a:rPr sz="1800" b="1" spc="-20" dirty="0">
                <a:solidFill>
                  <a:srgbClr val="FF00FF"/>
                </a:solidFill>
                <a:latin typeface="Arial"/>
                <a:cs typeface="Arial"/>
              </a:rPr>
              <a:t>ee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46337" y="4581324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CC32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59241" y="4972992"/>
            <a:ext cx="2298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62800" y="48219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4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4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4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4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4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4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111740" y="4185084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077200" y="41361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4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4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4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4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4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4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916939" y="5328084"/>
            <a:ext cx="1447800" cy="149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indent="-330200">
              <a:lnSpc>
                <a:spcPct val="100000"/>
              </a:lnSpc>
              <a:buAutoNum type="romanLcParenR"/>
              <a:tabLst>
                <a:tab pos="34353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342900" indent="-330200">
              <a:lnSpc>
                <a:spcPct val="100000"/>
              </a:lnSpc>
              <a:spcBef>
                <a:spcPts val="1090"/>
              </a:spcBef>
              <a:buAutoNum type="romanLcParenR"/>
              <a:tabLst>
                <a:tab pos="34353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  <a:p>
            <a:pPr marL="342900" indent="-330200">
              <a:lnSpc>
                <a:spcPct val="100000"/>
              </a:lnSpc>
              <a:spcBef>
                <a:spcPts val="1090"/>
              </a:spcBef>
              <a:buAutoNum type="romanLcParenR"/>
              <a:tabLst>
                <a:tab pos="34353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CC32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  <a:p>
            <a:pPr marL="341630" indent="-328930">
              <a:lnSpc>
                <a:spcPct val="100000"/>
              </a:lnSpc>
              <a:spcBef>
                <a:spcPts val="1090"/>
              </a:spcBef>
              <a:buAutoNum type="romanLcParenR"/>
              <a:tabLst>
                <a:tab pos="342265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0000FF"/>
                </a:solidFill>
                <a:latin typeface="Arial"/>
                <a:cs typeface="Arial"/>
              </a:rPr>
              <a:t>α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/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baseline="23148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31538" y="5343323"/>
            <a:ext cx="5353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02100" y="5204640"/>
            <a:ext cx="1030605" cy="62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4505" marR="5080" indent="-472440">
              <a:lnSpc>
                <a:spcPct val="110600"/>
              </a:lnSpc>
            </a:pPr>
            <a:r>
              <a:rPr sz="1800" b="1" u="heavy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u="heavy" spc="-28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u="heavy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u="heavy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u="heavy" dirty="0">
                <a:solidFill>
                  <a:srgbClr val="990000"/>
                </a:solidFill>
                <a:latin typeface="Arial"/>
                <a:cs typeface="Arial"/>
              </a:rPr>
              <a:t>dl</a:t>
            </a:r>
            <a:r>
              <a:rPr sz="1800" b="1" u="heavy" spc="-10" dirty="0">
                <a:solidFill>
                  <a:srgbClr val="990000"/>
                </a:solidFill>
                <a:latin typeface="Arial"/>
                <a:cs typeface="Arial"/>
              </a:rPr>
              <a:t> s</a:t>
            </a:r>
            <a:r>
              <a:rPr sz="1800" b="1" u="heavy" dirty="0">
                <a:solidFill>
                  <a:srgbClr val="990000"/>
                </a:solidFill>
                <a:latin typeface="Arial"/>
                <a:cs typeface="Arial"/>
              </a:rPr>
              <a:t>in </a:t>
            </a:r>
            <a:r>
              <a:rPr sz="1800" u="heavy" spc="-30" dirty="0">
                <a:solidFill>
                  <a:srgbClr val="990000"/>
                </a:solidFill>
                <a:latin typeface="Arial"/>
                <a:cs typeface="Arial"/>
              </a:rPr>
              <a:t>θ</a:t>
            </a:r>
            <a:r>
              <a:rPr sz="1800" spc="-1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2700" b="1" spc="-15" baseline="-15432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352800" y="6019800"/>
            <a:ext cx="2438400" cy="762000"/>
          </a:xfrm>
          <a:custGeom>
            <a:avLst/>
            <a:gdLst/>
            <a:ahLst/>
            <a:cxnLst/>
            <a:rect l="l" t="t" r="r" b="b"/>
            <a:pathLst>
              <a:path w="2438400" h="762000">
                <a:moveTo>
                  <a:pt x="0" y="0"/>
                </a:moveTo>
                <a:lnTo>
                  <a:pt x="0" y="761999"/>
                </a:lnTo>
                <a:lnTo>
                  <a:pt x="2438399" y="761999"/>
                </a:lnTo>
                <a:lnTo>
                  <a:pt x="2438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52800" y="6019800"/>
            <a:ext cx="2438400" cy="762000"/>
          </a:xfrm>
          <a:custGeom>
            <a:avLst/>
            <a:gdLst/>
            <a:ahLst/>
            <a:cxnLst/>
            <a:rect l="l" t="t" r="r" b="b"/>
            <a:pathLst>
              <a:path w="2438400" h="762000">
                <a:moveTo>
                  <a:pt x="0" y="0"/>
                </a:moveTo>
                <a:lnTo>
                  <a:pt x="0" y="761999"/>
                </a:lnTo>
                <a:lnTo>
                  <a:pt x="2438399" y="761999"/>
                </a:lnTo>
                <a:lnTo>
                  <a:pt x="24383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444238" y="6331383"/>
            <a:ext cx="5029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165091" y="6400800"/>
            <a:ext cx="1464945" cy="13970"/>
          </a:xfrm>
          <a:custGeom>
            <a:avLst/>
            <a:gdLst/>
            <a:ahLst/>
            <a:cxnLst/>
            <a:rect l="l" t="t" r="r" b="b"/>
            <a:pathLst>
              <a:path w="1464945" h="13970">
                <a:moveTo>
                  <a:pt x="0" y="13715"/>
                </a:moveTo>
                <a:lnTo>
                  <a:pt x="1464563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258054" y="6131739"/>
            <a:ext cx="1265555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35306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00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58055" y="6499023"/>
            <a:ext cx="3022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06337" y="6496761"/>
            <a:ext cx="172085" cy="231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700" b="1" spc="-30" baseline="-15432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463028" y="4117847"/>
            <a:ext cx="1370330" cy="843280"/>
          </a:xfrm>
          <a:custGeom>
            <a:avLst/>
            <a:gdLst/>
            <a:ahLst/>
            <a:cxnLst/>
            <a:rect l="l" t="t" r="r" b="b"/>
            <a:pathLst>
              <a:path w="1370329" h="843279">
                <a:moveTo>
                  <a:pt x="1338279" y="20097"/>
                </a:moveTo>
                <a:lnTo>
                  <a:pt x="1317836" y="20449"/>
                </a:lnTo>
                <a:lnTo>
                  <a:pt x="0" y="827531"/>
                </a:lnTo>
                <a:lnTo>
                  <a:pt x="9143" y="842771"/>
                </a:lnTo>
                <a:lnTo>
                  <a:pt x="1329602" y="36487"/>
                </a:lnTo>
                <a:lnTo>
                  <a:pt x="1338279" y="20097"/>
                </a:lnTo>
                <a:close/>
              </a:path>
              <a:path w="1370329" h="843279">
                <a:moveTo>
                  <a:pt x="1370075" y="0"/>
                </a:moveTo>
                <a:lnTo>
                  <a:pt x="1266443" y="3047"/>
                </a:lnTo>
                <a:lnTo>
                  <a:pt x="1260347" y="3047"/>
                </a:lnTo>
                <a:lnTo>
                  <a:pt x="1257299" y="7619"/>
                </a:lnTo>
                <a:lnTo>
                  <a:pt x="1257299" y="16763"/>
                </a:lnTo>
                <a:lnTo>
                  <a:pt x="1261871" y="21335"/>
                </a:lnTo>
                <a:lnTo>
                  <a:pt x="1266443" y="21335"/>
                </a:lnTo>
                <a:lnTo>
                  <a:pt x="1317836" y="20449"/>
                </a:lnTo>
                <a:lnTo>
                  <a:pt x="1348739" y="1523"/>
                </a:lnTo>
                <a:lnTo>
                  <a:pt x="1359407" y="18287"/>
                </a:lnTo>
                <a:lnTo>
                  <a:pt x="1359407" y="20335"/>
                </a:lnTo>
                <a:lnTo>
                  <a:pt x="1370075" y="0"/>
                </a:lnTo>
                <a:close/>
              </a:path>
              <a:path w="1370329" h="843279">
                <a:moveTo>
                  <a:pt x="1359407" y="20335"/>
                </a:moveTo>
                <a:lnTo>
                  <a:pt x="1359407" y="18287"/>
                </a:lnTo>
                <a:lnTo>
                  <a:pt x="1329602" y="36487"/>
                </a:lnTo>
                <a:lnTo>
                  <a:pt x="1304543" y="83819"/>
                </a:lnTo>
                <a:lnTo>
                  <a:pt x="1301495" y="88391"/>
                </a:lnTo>
                <a:lnTo>
                  <a:pt x="1303019" y="92963"/>
                </a:lnTo>
                <a:lnTo>
                  <a:pt x="1312163" y="99059"/>
                </a:lnTo>
                <a:lnTo>
                  <a:pt x="1318259" y="97535"/>
                </a:lnTo>
                <a:lnTo>
                  <a:pt x="1321307" y="92963"/>
                </a:lnTo>
                <a:lnTo>
                  <a:pt x="1359407" y="20335"/>
                </a:lnTo>
                <a:close/>
              </a:path>
              <a:path w="1370329" h="843279">
                <a:moveTo>
                  <a:pt x="1359407" y="18287"/>
                </a:moveTo>
                <a:lnTo>
                  <a:pt x="1348739" y="1523"/>
                </a:lnTo>
                <a:lnTo>
                  <a:pt x="1317836" y="20449"/>
                </a:lnTo>
                <a:lnTo>
                  <a:pt x="1338279" y="20097"/>
                </a:lnTo>
                <a:lnTo>
                  <a:pt x="1345691" y="6095"/>
                </a:lnTo>
                <a:lnTo>
                  <a:pt x="1354835" y="19811"/>
                </a:lnTo>
                <a:lnTo>
                  <a:pt x="1354835" y="21079"/>
                </a:lnTo>
                <a:lnTo>
                  <a:pt x="1359407" y="18287"/>
                </a:lnTo>
                <a:close/>
              </a:path>
              <a:path w="1370329" h="843279">
                <a:moveTo>
                  <a:pt x="1354835" y="21079"/>
                </a:moveTo>
                <a:lnTo>
                  <a:pt x="1354835" y="19811"/>
                </a:lnTo>
                <a:lnTo>
                  <a:pt x="1338279" y="20097"/>
                </a:lnTo>
                <a:lnTo>
                  <a:pt x="1329602" y="36487"/>
                </a:lnTo>
                <a:lnTo>
                  <a:pt x="1354835" y="21079"/>
                </a:lnTo>
                <a:close/>
              </a:path>
              <a:path w="1370329" h="843279">
                <a:moveTo>
                  <a:pt x="1354835" y="19811"/>
                </a:moveTo>
                <a:lnTo>
                  <a:pt x="1345691" y="6095"/>
                </a:lnTo>
                <a:lnTo>
                  <a:pt x="1338279" y="20097"/>
                </a:lnTo>
                <a:lnTo>
                  <a:pt x="1354835" y="19811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991857" y="5952923"/>
            <a:ext cx="241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’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010400" y="289560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495299" y="0"/>
                </a:moveTo>
                <a:lnTo>
                  <a:pt x="454572" y="631"/>
                </a:lnTo>
                <a:lnTo>
                  <a:pt x="414771" y="2494"/>
                </a:lnTo>
                <a:lnTo>
                  <a:pt x="376022" y="5539"/>
                </a:lnTo>
                <a:lnTo>
                  <a:pt x="302180" y="14978"/>
                </a:lnTo>
                <a:lnTo>
                  <a:pt x="234054" y="28554"/>
                </a:lnTo>
                <a:lnTo>
                  <a:pt x="172648" y="45874"/>
                </a:lnTo>
                <a:lnTo>
                  <a:pt x="118969" y="66546"/>
                </a:lnTo>
                <a:lnTo>
                  <a:pt x="74022" y="90176"/>
                </a:lnTo>
                <a:lnTo>
                  <a:pt x="38814" y="116371"/>
                </a:lnTo>
                <a:lnTo>
                  <a:pt x="6461" y="159613"/>
                </a:lnTo>
                <a:lnTo>
                  <a:pt x="0" y="190499"/>
                </a:lnTo>
                <a:lnTo>
                  <a:pt x="1636" y="206116"/>
                </a:lnTo>
                <a:lnTo>
                  <a:pt x="25176" y="250691"/>
                </a:lnTo>
                <a:lnTo>
                  <a:pt x="55138" y="278021"/>
                </a:lnTo>
                <a:lnTo>
                  <a:pt x="95341" y="302983"/>
                </a:lnTo>
                <a:lnTo>
                  <a:pt x="144779" y="325183"/>
                </a:lnTo>
                <a:lnTo>
                  <a:pt x="202448" y="344228"/>
                </a:lnTo>
                <a:lnTo>
                  <a:pt x="267340" y="359726"/>
                </a:lnTo>
                <a:lnTo>
                  <a:pt x="338449" y="371282"/>
                </a:lnTo>
                <a:lnTo>
                  <a:pt x="414771" y="378505"/>
                </a:lnTo>
                <a:lnTo>
                  <a:pt x="454572" y="380368"/>
                </a:lnTo>
                <a:lnTo>
                  <a:pt x="495299" y="380999"/>
                </a:lnTo>
                <a:lnTo>
                  <a:pt x="535820" y="380368"/>
                </a:lnTo>
                <a:lnTo>
                  <a:pt x="575457" y="378505"/>
                </a:lnTo>
                <a:lnTo>
                  <a:pt x="614082" y="375460"/>
                </a:lnTo>
                <a:lnTo>
                  <a:pt x="687776" y="366021"/>
                </a:lnTo>
                <a:lnTo>
                  <a:pt x="755869" y="352445"/>
                </a:lnTo>
                <a:lnTo>
                  <a:pt x="817329" y="335125"/>
                </a:lnTo>
                <a:lnTo>
                  <a:pt x="871121" y="314453"/>
                </a:lnTo>
                <a:lnTo>
                  <a:pt x="916213" y="290823"/>
                </a:lnTo>
                <a:lnTo>
                  <a:pt x="951571" y="264628"/>
                </a:lnTo>
                <a:lnTo>
                  <a:pt x="984097" y="221386"/>
                </a:lnTo>
                <a:lnTo>
                  <a:pt x="990599" y="190499"/>
                </a:lnTo>
                <a:lnTo>
                  <a:pt x="988952" y="174883"/>
                </a:lnTo>
                <a:lnTo>
                  <a:pt x="965277" y="130308"/>
                </a:lnTo>
                <a:lnTo>
                  <a:pt x="935173" y="102978"/>
                </a:lnTo>
                <a:lnTo>
                  <a:pt x="894819" y="78016"/>
                </a:lnTo>
                <a:lnTo>
                  <a:pt x="845248" y="55816"/>
                </a:lnTo>
                <a:lnTo>
                  <a:pt x="787493" y="36771"/>
                </a:lnTo>
                <a:lnTo>
                  <a:pt x="722587" y="21273"/>
                </a:lnTo>
                <a:lnTo>
                  <a:pt x="651564" y="9717"/>
                </a:lnTo>
                <a:lnTo>
                  <a:pt x="575457" y="2494"/>
                </a:lnTo>
                <a:lnTo>
                  <a:pt x="535820" y="631"/>
                </a:lnTo>
                <a:lnTo>
                  <a:pt x="4952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8079737" y="305732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488935" y="32095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077200" y="29337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756649" y="5648123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577328" y="5814059"/>
            <a:ext cx="128270" cy="135890"/>
          </a:xfrm>
          <a:custGeom>
            <a:avLst/>
            <a:gdLst/>
            <a:ahLst/>
            <a:cxnLst/>
            <a:rect l="l" t="t" r="r" b="b"/>
            <a:pathLst>
              <a:path w="128270" h="135889">
                <a:moveTo>
                  <a:pt x="128015" y="53339"/>
                </a:moveTo>
                <a:lnTo>
                  <a:pt x="123443" y="45719"/>
                </a:lnTo>
                <a:lnTo>
                  <a:pt x="115823" y="42671"/>
                </a:lnTo>
                <a:lnTo>
                  <a:pt x="0" y="0"/>
                </a:lnTo>
                <a:lnTo>
                  <a:pt x="7619" y="46892"/>
                </a:lnTo>
                <a:lnTo>
                  <a:pt x="7619" y="32003"/>
                </a:lnTo>
                <a:lnTo>
                  <a:pt x="28955" y="13715"/>
                </a:lnTo>
                <a:lnTo>
                  <a:pt x="59435" y="50291"/>
                </a:lnTo>
                <a:lnTo>
                  <a:pt x="59435" y="52290"/>
                </a:lnTo>
                <a:lnTo>
                  <a:pt x="106679" y="70103"/>
                </a:lnTo>
                <a:lnTo>
                  <a:pt x="114299" y="71627"/>
                </a:lnTo>
                <a:lnTo>
                  <a:pt x="121919" y="68579"/>
                </a:lnTo>
                <a:lnTo>
                  <a:pt x="128015" y="53339"/>
                </a:lnTo>
                <a:close/>
              </a:path>
              <a:path w="128270" h="135889">
                <a:moveTo>
                  <a:pt x="59435" y="50291"/>
                </a:moveTo>
                <a:lnTo>
                  <a:pt x="28955" y="13715"/>
                </a:lnTo>
                <a:lnTo>
                  <a:pt x="7619" y="32003"/>
                </a:lnTo>
                <a:lnTo>
                  <a:pt x="13715" y="39319"/>
                </a:lnTo>
                <a:lnTo>
                  <a:pt x="13715" y="35051"/>
                </a:lnTo>
                <a:lnTo>
                  <a:pt x="32003" y="19811"/>
                </a:lnTo>
                <a:lnTo>
                  <a:pt x="36072" y="43481"/>
                </a:lnTo>
                <a:lnTo>
                  <a:pt x="57816" y="51680"/>
                </a:lnTo>
                <a:lnTo>
                  <a:pt x="59435" y="50291"/>
                </a:lnTo>
                <a:close/>
              </a:path>
              <a:path w="128270" h="135889">
                <a:moveTo>
                  <a:pt x="50291" y="124967"/>
                </a:moveTo>
                <a:lnTo>
                  <a:pt x="48767" y="117347"/>
                </a:lnTo>
                <a:lnTo>
                  <a:pt x="40092" y="66872"/>
                </a:lnTo>
                <a:lnTo>
                  <a:pt x="38099" y="68579"/>
                </a:lnTo>
                <a:lnTo>
                  <a:pt x="7619" y="32003"/>
                </a:lnTo>
                <a:lnTo>
                  <a:pt x="7619" y="46892"/>
                </a:lnTo>
                <a:lnTo>
                  <a:pt x="19811" y="121919"/>
                </a:lnTo>
                <a:lnTo>
                  <a:pt x="21335" y="129539"/>
                </a:lnTo>
                <a:lnTo>
                  <a:pt x="28955" y="135635"/>
                </a:lnTo>
                <a:lnTo>
                  <a:pt x="44195" y="132587"/>
                </a:lnTo>
                <a:lnTo>
                  <a:pt x="50291" y="124967"/>
                </a:lnTo>
                <a:close/>
              </a:path>
              <a:path w="128270" h="135889">
                <a:moveTo>
                  <a:pt x="36072" y="43481"/>
                </a:moveTo>
                <a:lnTo>
                  <a:pt x="32003" y="19811"/>
                </a:lnTo>
                <a:lnTo>
                  <a:pt x="13715" y="35051"/>
                </a:lnTo>
                <a:lnTo>
                  <a:pt x="36072" y="43481"/>
                </a:lnTo>
                <a:close/>
              </a:path>
              <a:path w="128270" h="135889">
                <a:moveTo>
                  <a:pt x="40092" y="66872"/>
                </a:moveTo>
                <a:lnTo>
                  <a:pt x="36072" y="43481"/>
                </a:lnTo>
                <a:lnTo>
                  <a:pt x="13715" y="35051"/>
                </a:lnTo>
                <a:lnTo>
                  <a:pt x="13715" y="39319"/>
                </a:lnTo>
                <a:lnTo>
                  <a:pt x="38099" y="68579"/>
                </a:lnTo>
                <a:lnTo>
                  <a:pt x="40092" y="66872"/>
                </a:lnTo>
                <a:close/>
              </a:path>
              <a:path w="128270" h="135889">
                <a:moveTo>
                  <a:pt x="57816" y="51680"/>
                </a:moveTo>
                <a:lnTo>
                  <a:pt x="36072" y="43481"/>
                </a:lnTo>
                <a:lnTo>
                  <a:pt x="40092" y="66872"/>
                </a:lnTo>
                <a:lnTo>
                  <a:pt x="57816" y="51680"/>
                </a:lnTo>
                <a:close/>
              </a:path>
              <a:path w="128270" h="135889">
                <a:moveTo>
                  <a:pt x="59435" y="52290"/>
                </a:moveTo>
                <a:lnTo>
                  <a:pt x="59435" y="50291"/>
                </a:lnTo>
                <a:lnTo>
                  <a:pt x="57816" y="51680"/>
                </a:lnTo>
                <a:lnTo>
                  <a:pt x="59435" y="5229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39" y="759476"/>
            <a:ext cx="419671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" dirty="0">
                <a:solidFill>
                  <a:srgbClr val="9932FF"/>
                </a:solidFill>
                <a:latin typeface="Arial"/>
                <a:cs typeface="Arial"/>
              </a:rPr>
              <a:t>B</a:t>
            </a:r>
            <a:r>
              <a:rPr sz="2000" b="1" spc="-10" dirty="0">
                <a:solidFill>
                  <a:srgbClr val="9932FF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srgbClr val="9932FF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2000" b="1" spc="-1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–</a:t>
            </a:r>
            <a:r>
              <a:rPr sz="2000" b="1" spc="-5" dirty="0">
                <a:solidFill>
                  <a:srgbClr val="9932FF"/>
                </a:solidFill>
                <a:latin typeface="Arial"/>
                <a:cs typeface="Arial"/>
              </a:rPr>
              <a:t> Sa</a:t>
            </a:r>
            <a:r>
              <a:rPr sz="2000" b="1" spc="-25" dirty="0">
                <a:solidFill>
                  <a:srgbClr val="9932FF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9932FF"/>
                </a:solidFill>
                <a:latin typeface="Arial"/>
                <a:cs typeface="Arial"/>
              </a:rPr>
              <a:t>ar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2000" b="1" spc="-10" dirty="0">
                <a:solidFill>
                  <a:srgbClr val="9932FF"/>
                </a:solidFill>
                <a:latin typeface="Arial"/>
                <a:cs typeface="Arial"/>
              </a:rPr>
              <a:t>’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s</a:t>
            </a:r>
            <a:r>
              <a:rPr sz="2000" b="1" spc="-5" dirty="0">
                <a:solidFill>
                  <a:srgbClr val="9932FF"/>
                </a:solidFill>
                <a:latin typeface="Arial"/>
                <a:cs typeface="Arial"/>
              </a:rPr>
              <a:t> L</a:t>
            </a:r>
            <a:r>
              <a:rPr sz="2000" b="1" spc="-4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2000" b="1" spc="5" dirty="0">
                <a:solidFill>
                  <a:srgbClr val="9932FF"/>
                </a:solidFill>
                <a:latin typeface="Arial"/>
                <a:cs typeface="Arial"/>
              </a:rPr>
              <a:t>w</a:t>
            </a:r>
            <a:r>
              <a:rPr sz="2000" b="1" spc="1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9932FF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n</a:t>
            </a:r>
            <a:r>
              <a:rPr sz="2000" b="1" spc="-10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2000" b="1" spc="-25" dirty="0">
                <a:solidFill>
                  <a:srgbClr val="9932FF"/>
                </a:solidFill>
                <a:latin typeface="Arial"/>
                <a:cs typeface="Arial"/>
              </a:rPr>
              <a:t>v</a:t>
            </a:r>
            <a:r>
              <a:rPr sz="2000" b="1" spc="-5" dirty="0">
                <a:solidFill>
                  <a:srgbClr val="9932FF"/>
                </a:solidFill>
                <a:latin typeface="Arial"/>
                <a:cs typeface="Arial"/>
              </a:rPr>
              <a:t>ec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9932FF"/>
                </a:solidFill>
                <a:latin typeface="Arial"/>
                <a:cs typeface="Arial"/>
              </a:rPr>
              <a:t>o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r</a:t>
            </a:r>
            <a:r>
              <a:rPr sz="2000" b="1" spc="-20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f</a:t>
            </a:r>
            <a:r>
              <a:rPr sz="2000" b="1" spc="-15" dirty="0">
                <a:solidFill>
                  <a:srgbClr val="9932FF"/>
                </a:solidFill>
                <a:latin typeface="Arial"/>
                <a:cs typeface="Arial"/>
              </a:rPr>
              <a:t>o</a:t>
            </a:r>
            <a:r>
              <a:rPr sz="2000" b="1" spc="-5" dirty="0">
                <a:solidFill>
                  <a:srgbClr val="9932FF"/>
                </a:solidFill>
                <a:latin typeface="Arial"/>
                <a:cs typeface="Arial"/>
              </a:rPr>
              <a:t>r</a:t>
            </a:r>
            <a:r>
              <a:rPr sz="2000" b="1" spc="-20" dirty="0">
                <a:solidFill>
                  <a:srgbClr val="9932FF"/>
                </a:solidFill>
                <a:latin typeface="Arial"/>
                <a:cs typeface="Arial"/>
              </a:rPr>
              <a:t>m</a:t>
            </a:r>
            <a:r>
              <a:rPr sz="2000" b="1" dirty="0">
                <a:solidFill>
                  <a:srgbClr val="9932FF"/>
                </a:solidFill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1739" y="1746685"/>
            <a:ext cx="528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30907" y="1828800"/>
            <a:ext cx="1420495" cy="13970"/>
          </a:xfrm>
          <a:custGeom>
            <a:avLst/>
            <a:gdLst/>
            <a:ahLst/>
            <a:cxnLst/>
            <a:rect l="l" t="t" r="r" b="b"/>
            <a:pathLst>
              <a:path w="1420495" h="13969">
                <a:moveTo>
                  <a:pt x="0" y="13715"/>
                </a:moveTo>
                <a:lnTo>
                  <a:pt x="142036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09647" y="1547041"/>
            <a:ext cx="111633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09648" y="1914325"/>
            <a:ext cx="3276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57930" y="1912063"/>
            <a:ext cx="19748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30" baseline="-15432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79219" y="1621536"/>
            <a:ext cx="230504" cy="109855"/>
          </a:xfrm>
          <a:custGeom>
            <a:avLst/>
            <a:gdLst/>
            <a:ahLst/>
            <a:cxnLst/>
            <a:rect l="l" t="t" r="r" b="b"/>
            <a:pathLst>
              <a:path w="230505" h="109855">
                <a:moveTo>
                  <a:pt x="194126" y="54863"/>
                </a:moveTo>
                <a:lnTo>
                  <a:pt x="178360" y="45719"/>
                </a:lnTo>
                <a:lnTo>
                  <a:pt x="0" y="45719"/>
                </a:lnTo>
                <a:lnTo>
                  <a:pt x="0" y="64007"/>
                </a:lnTo>
                <a:lnTo>
                  <a:pt x="178360" y="64007"/>
                </a:lnTo>
                <a:lnTo>
                  <a:pt x="194126" y="54863"/>
                </a:lnTo>
                <a:close/>
              </a:path>
              <a:path w="230505" h="109855">
                <a:moveTo>
                  <a:pt x="230123" y="54863"/>
                </a:moveTo>
                <a:lnTo>
                  <a:pt x="140207" y="1523"/>
                </a:lnTo>
                <a:lnTo>
                  <a:pt x="135635" y="0"/>
                </a:lnTo>
                <a:lnTo>
                  <a:pt x="129539" y="1523"/>
                </a:lnTo>
                <a:lnTo>
                  <a:pt x="126491" y="6095"/>
                </a:lnTo>
                <a:lnTo>
                  <a:pt x="124967" y="10667"/>
                </a:lnTo>
                <a:lnTo>
                  <a:pt x="126491" y="15239"/>
                </a:lnTo>
                <a:lnTo>
                  <a:pt x="131063" y="18287"/>
                </a:lnTo>
                <a:lnTo>
                  <a:pt x="178360" y="45719"/>
                </a:lnTo>
                <a:lnTo>
                  <a:pt x="211835" y="45719"/>
                </a:lnTo>
                <a:lnTo>
                  <a:pt x="211835" y="65712"/>
                </a:lnTo>
                <a:lnTo>
                  <a:pt x="230123" y="54863"/>
                </a:lnTo>
                <a:close/>
              </a:path>
              <a:path w="230505" h="109855">
                <a:moveTo>
                  <a:pt x="211835" y="65712"/>
                </a:moveTo>
                <a:lnTo>
                  <a:pt x="211835" y="64007"/>
                </a:lnTo>
                <a:lnTo>
                  <a:pt x="178360" y="64007"/>
                </a:lnTo>
                <a:lnTo>
                  <a:pt x="131063" y="91439"/>
                </a:lnTo>
                <a:lnTo>
                  <a:pt x="126491" y="92963"/>
                </a:lnTo>
                <a:lnTo>
                  <a:pt x="124967" y="99059"/>
                </a:lnTo>
                <a:lnTo>
                  <a:pt x="126491" y="103631"/>
                </a:lnTo>
                <a:lnTo>
                  <a:pt x="129539" y="108203"/>
                </a:lnTo>
                <a:lnTo>
                  <a:pt x="135635" y="109727"/>
                </a:lnTo>
                <a:lnTo>
                  <a:pt x="140207" y="108203"/>
                </a:lnTo>
                <a:lnTo>
                  <a:pt x="211835" y="65712"/>
                </a:lnTo>
                <a:close/>
              </a:path>
              <a:path w="230505" h="109855">
                <a:moveTo>
                  <a:pt x="211835" y="64007"/>
                </a:moveTo>
                <a:lnTo>
                  <a:pt x="211835" y="45719"/>
                </a:lnTo>
                <a:lnTo>
                  <a:pt x="178360" y="45719"/>
                </a:lnTo>
                <a:lnTo>
                  <a:pt x="194126" y="54863"/>
                </a:lnTo>
                <a:lnTo>
                  <a:pt x="207263" y="47243"/>
                </a:lnTo>
                <a:lnTo>
                  <a:pt x="207263" y="64007"/>
                </a:lnTo>
                <a:lnTo>
                  <a:pt x="211835" y="64007"/>
                </a:lnTo>
                <a:close/>
              </a:path>
              <a:path w="230505" h="109855">
                <a:moveTo>
                  <a:pt x="207263" y="64007"/>
                </a:moveTo>
                <a:lnTo>
                  <a:pt x="207263" y="62483"/>
                </a:lnTo>
                <a:lnTo>
                  <a:pt x="194126" y="54863"/>
                </a:lnTo>
                <a:lnTo>
                  <a:pt x="178360" y="64007"/>
                </a:lnTo>
                <a:lnTo>
                  <a:pt x="207263" y="64007"/>
                </a:lnTo>
                <a:close/>
              </a:path>
              <a:path w="230505" h="109855">
                <a:moveTo>
                  <a:pt x="207263" y="62483"/>
                </a:moveTo>
                <a:lnTo>
                  <a:pt x="207263" y="47243"/>
                </a:lnTo>
                <a:lnTo>
                  <a:pt x="194126" y="54863"/>
                </a:lnTo>
                <a:lnTo>
                  <a:pt x="207263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61844" y="1392936"/>
            <a:ext cx="230504" cy="109855"/>
          </a:xfrm>
          <a:custGeom>
            <a:avLst/>
            <a:gdLst/>
            <a:ahLst/>
            <a:cxnLst/>
            <a:rect l="l" t="t" r="r" b="b"/>
            <a:pathLst>
              <a:path w="230505" h="109855">
                <a:moveTo>
                  <a:pt x="194126" y="54863"/>
                </a:moveTo>
                <a:lnTo>
                  <a:pt x="178360" y="45719"/>
                </a:lnTo>
                <a:lnTo>
                  <a:pt x="0" y="45719"/>
                </a:lnTo>
                <a:lnTo>
                  <a:pt x="0" y="64007"/>
                </a:lnTo>
                <a:lnTo>
                  <a:pt x="178360" y="64007"/>
                </a:lnTo>
                <a:lnTo>
                  <a:pt x="194126" y="54863"/>
                </a:lnTo>
                <a:close/>
              </a:path>
              <a:path w="230505" h="109855">
                <a:moveTo>
                  <a:pt x="230123" y="54863"/>
                </a:moveTo>
                <a:lnTo>
                  <a:pt x="140207" y="1523"/>
                </a:lnTo>
                <a:lnTo>
                  <a:pt x="135635" y="0"/>
                </a:lnTo>
                <a:lnTo>
                  <a:pt x="129539" y="1523"/>
                </a:lnTo>
                <a:lnTo>
                  <a:pt x="126491" y="6095"/>
                </a:lnTo>
                <a:lnTo>
                  <a:pt x="124967" y="10667"/>
                </a:lnTo>
                <a:lnTo>
                  <a:pt x="126491" y="15239"/>
                </a:lnTo>
                <a:lnTo>
                  <a:pt x="131063" y="18287"/>
                </a:lnTo>
                <a:lnTo>
                  <a:pt x="178360" y="45719"/>
                </a:lnTo>
                <a:lnTo>
                  <a:pt x="211835" y="45719"/>
                </a:lnTo>
                <a:lnTo>
                  <a:pt x="211835" y="65712"/>
                </a:lnTo>
                <a:lnTo>
                  <a:pt x="230123" y="54863"/>
                </a:lnTo>
                <a:close/>
              </a:path>
              <a:path w="230505" h="109855">
                <a:moveTo>
                  <a:pt x="211835" y="65712"/>
                </a:moveTo>
                <a:lnTo>
                  <a:pt x="211835" y="64007"/>
                </a:lnTo>
                <a:lnTo>
                  <a:pt x="178360" y="64007"/>
                </a:lnTo>
                <a:lnTo>
                  <a:pt x="131063" y="91439"/>
                </a:lnTo>
                <a:lnTo>
                  <a:pt x="126491" y="92963"/>
                </a:lnTo>
                <a:lnTo>
                  <a:pt x="124967" y="99059"/>
                </a:lnTo>
                <a:lnTo>
                  <a:pt x="126491" y="103631"/>
                </a:lnTo>
                <a:lnTo>
                  <a:pt x="129539" y="108203"/>
                </a:lnTo>
                <a:lnTo>
                  <a:pt x="135635" y="109727"/>
                </a:lnTo>
                <a:lnTo>
                  <a:pt x="140207" y="108203"/>
                </a:lnTo>
                <a:lnTo>
                  <a:pt x="211835" y="65712"/>
                </a:lnTo>
                <a:close/>
              </a:path>
              <a:path w="230505" h="109855">
                <a:moveTo>
                  <a:pt x="211835" y="64007"/>
                </a:moveTo>
                <a:lnTo>
                  <a:pt x="211835" y="45719"/>
                </a:lnTo>
                <a:lnTo>
                  <a:pt x="178360" y="45719"/>
                </a:lnTo>
                <a:lnTo>
                  <a:pt x="194126" y="54863"/>
                </a:lnTo>
                <a:lnTo>
                  <a:pt x="207263" y="47243"/>
                </a:lnTo>
                <a:lnTo>
                  <a:pt x="207263" y="64007"/>
                </a:lnTo>
                <a:lnTo>
                  <a:pt x="211835" y="64007"/>
                </a:lnTo>
                <a:close/>
              </a:path>
              <a:path w="230505" h="109855">
                <a:moveTo>
                  <a:pt x="207263" y="64007"/>
                </a:moveTo>
                <a:lnTo>
                  <a:pt x="207263" y="62483"/>
                </a:lnTo>
                <a:lnTo>
                  <a:pt x="194126" y="54863"/>
                </a:lnTo>
                <a:lnTo>
                  <a:pt x="178360" y="64007"/>
                </a:lnTo>
                <a:lnTo>
                  <a:pt x="207263" y="64007"/>
                </a:lnTo>
                <a:close/>
              </a:path>
              <a:path w="230505" h="109855">
                <a:moveTo>
                  <a:pt x="207263" y="62483"/>
                </a:moveTo>
                <a:lnTo>
                  <a:pt x="207263" y="47243"/>
                </a:lnTo>
                <a:lnTo>
                  <a:pt x="194126" y="54863"/>
                </a:lnTo>
                <a:lnTo>
                  <a:pt x="207263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9523" y="1447800"/>
            <a:ext cx="38100" cy="76200"/>
          </a:xfrm>
          <a:custGeom>
            <a:avLst/>
            <a:gdLst/>
            <a:ahLst/>
            <a:cxnLst/>
            <a:rect l="l" t="t" r="r" b="b"/>
            <a:pathLst>
              <a:path w="38100" h="76200">
                <a:moveTo>
                  <a:pt x="0" y="76199"/>
                </a:moveTo>
                <a:lnTo>
                  <a:pt x="380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87623" y="1447800"/>
            <a:ext cx="36830" cy="76200"/>
          </a:xfrm>
          <a:custGeom>
            <a:avLst/>
            <a:gdLst/>
            <a:ahLst/>
            <a:cxnLst/>
            <a:rect l="l" t="t" r="r" b="b"/>
            <a:pathLst>
              <a:path w="36830" h="76200">
                <a:moveTo>
                  <a:pt x="36575" y="76199"/>
                </a:moveTo>
                <a:lnTo>
                  <a:pt x="0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3000" y="2286000"/>
            <a:ext cx="2286000" cy="990600"/>
          </a:xfrm>
          <a:custGeom>
            <a:avLst/>
            <a:gdLst/>
            <a:ahLst/>
            <a:cxnLst/>
            <a:rect l="l" t="t" r="r" b="b"/>
            <a:pathLst>
              <a:path w="2286000" h="990600">
                <a:moveTo>
                  <a:pt x="0" y="0"/>
                </a:moveTo>
                <a:lnTo>
                  <a:pt x="0" y="990599"/>
                </a:lnTo>
                <a:lnTo>
                  <a:pt x="2285999" y="990599"/>
                </a:lnTo>
                <a:lnTo>
                  <a:pt x="2285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43000" y="2286000"/>
            <a:ext cx="2286000" cy="990600"/>
          </a:xfrm>
          <a:custGeom>
            <a:avLst/>
            <a:gdLst/>
            <a:ahLst/>
            <a:cxnLst/>
            <a:rect l="l" t="t" r="r" b="b"/>
            <a:pathLst>
              <a:path w="2286000" h="990600">
                <a:moveTo>
                  <a:pt x="0" y="0"/>
                </a:moveTo>
                <a:lnTo>
                  <a:pt x="0" y="990599"/>
                </a:lnTo>
                <a:lnTo>
                  <a:pt x="2285999" y="990599"/>
                </a:lnTo>
                <a:lnTo>
                  <a:pt x="22859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95600" y="23835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5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5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5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5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5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5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234439" y="2749985"/>
            <a:ext cx="5029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05000" y="2819400"/>
            <a:ext cx="1371600" cy="13970"/>
          </a:xfrm>
          <a:custGeom>
            <a:avLst/>
            <a:gdLst/>
            <a:ahLst/>
            <a:cxnLst/>
            <a:rect l="l" t="t" r="r" b="b"/>
            <a:pathLst>
              <a:path w="1371600" h="13969">
                <a:moveTo>
                  <a:pt x="0" y="13715"/>
                </a:moveTo>
                <a:lnTo>
                  <a:pt x="1371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96439" y="2550341"/>
            <a:ext cx="1090930" cy="278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35306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96440" y="2917624"/>
            <a:ext cx="3022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44722" y="2915362"/>
            <a:ext cx="172085" cy="231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2700" b="1" spc="-30" baseline="-15432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371600" y="26121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514600" y="23835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5" h="109855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5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5" h="109855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5" h="109855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5" h="109855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5" h="109855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16939" y="3801822"/>
            <a:ext cx="3175635" cy="306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lue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spc="50" dirty="0">
                <a:solidFill>
                  <a:srgbClr val="FF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r>
              <a:rPr sz="1800" b="1" spc="240" baseline="-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4</a:t>
            </a:r>
            <a:r>
              <a:rPr sz="1800" spc="135" dirty="0">
                <a:solidFill>
                  <a:srgbClr val="FF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10</a:t>
            </a:r>
            <a:r>
              <a:rPr sz="1800" b="1" spc="-7" baseline="23148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baseline="23148" dirty="0">
                <a:solidFill>
                  <a:srgbClr val="FF0000"/>
                </a:solidFill>
                <a:latin typeface="Arial"/>
                <a:cs typeface="Arial"/>
              </a:rPr>
              <a:t>7 </a:t>
            </a:r>
            <a:r>
              <a:rPr sz="1800" b="1" spc="-240" baseline="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Tm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7" baseline="23148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baseline="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95062" y="3801822"/>
            <a:ext cx="1436370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Wb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7" baseline="23148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baseline="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1800" b="1" spc="225" baseline="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7" baseline="23148" dirty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sz="1800" b="1" baseline="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sz="1800" baseline="23148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6939" y="4491408"/>
            <a:ext cx="7064375" cy="530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600"/>
              </a:lnSpc>
            </a:pP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sam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t of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9932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hic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be d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erm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ight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Ha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cr</a:t>
            </a:r>
            <a:r>
              <a:rPr sz="1800" b="1" spc="-2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w</a:t>
            </a:r>
            <a:r>
              <a:rPr sz="1800" b="1" spc="40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32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16939" y="5180255"/>
            <a:ext cx="38747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45005" algn="l"/>
              </a:tabLst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It is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emer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ging	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’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11556" y="5180255"/>
            <a:ext cx="36937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 in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agram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16939" y="5591735"/>
            <a:ext cx="8002905" cy="80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299"/>
              </a:lnSpc>
            </a:pP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em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 is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qu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gni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ude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or p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odu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t of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ng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sma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ll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20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me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nt h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ing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o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he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25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w</a:t>
            </a:r>
            <a:r>
              <a:rPr sz="1800" b="1" spc="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o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f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.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(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dl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943600" y="43647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5" h="109854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5" h="109854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5" h="109854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5" h="109854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5" h="109854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5" h="109854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324600" y="43647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4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4" h="109854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09854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09854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4" h="109854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4" h="109854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62200" y="4364735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5" h="109854">
                <a:moveTo>
                  <a:pt x="184982" y="54863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9216" y="64007"/>
                </a:lnTo>
                <a:lnTo>
                  <a:pt x="184982" y="54863"/>
                </a:lnTo>
                <a:close/>
              </a:path>
              <a:path w="222885" h="109854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5" h="109854">
                <a:moveTo>
                  <a:pt x="202691" y="66420"/>
                </a:moveTo>
                <a:lnTo>
                  <a:pt x="202691" y="64007"/>
                </a:lnTo>
                <a:lnTo>
                  <a:pt x="169216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5" h="109854">
                <a:moveTo>
                  <a:pt x="202691" y="64007"/>
                </a:moveTo>
                <a:lnTo>
                  <a:pt x="202691" y="45719"/>
                </a:lnTo>
                <a:lnTo>
                  <a:pt x="169216" y="45719"/>
                </a:lnTo>
                <a:lnTo>
                  <a:pt x="184982" y="54863"/>
                </a:lnTo>
                <a:lnTo>
                  <a:pt x="198119" y="4724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  <a:path w="222885" h="109854">
                <a:moveTo>
                  <a:pt x="198119" y="64007"/>
                </a:moveTo>
                <a:lnTo>
                  <a:pt x="198119" y="62483"/>
                </a:lnTo>
                <a:lnTo>
                  <a:pt x="184982" y="54863"/>
                </a:lnTo>
                <a:lnTo>
                  <a:pt x="169216" y="64007"/>
                </a:lnTo>
                <a:lnTo>
                  <a:pt x="198119" y="64007"/>
                </a:lnTo>
                <a:close/>
              </a:path>
              <a:path w="222885" h="109854">
                <a:moveTo>
                  <a:pt x="198119" y="62483"/>
                </a:moveTo>
                <a:lnTo>
                  <a:pt x="198119" y="47243"/>
                </a:lnTo>
                <a:lnTo>
                  <a:pt x="184982" y="54863"/>
                </a:lnTo>
                <a:lnTo>
                  <a:pt x="198119" y="6248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877300" y="52257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099" y="114527"/>
                </a:moveTo>
                <a:lnTo>
                  <a:pt x="220017" y="72574"/>
                </a:lnTo>
                <a:lnTo>
                  <a:pt x="197921" y="37451"/>
                </a:lnTo>
                <a:lnTo>
                  <a:pt x="165034" y="12363"/>
                </a:lnTo>
                <a:lnTo>
                  <a:pt x="124579" y="517"/>
                </a:lnTo>
                <a:lnTo>
                  <a:pt x="113799" y="0"/>
                </a:lnTo>
                <a:lnTo>
                  <a:pt x="99289" y="939"/>
                </a:lnTo>
                <a:lnTo>
                  <a:pt x="59326" y="14075"/>
                </a:lnTo>
                <a:lnTo>
                  <a:pt x="27231" y="40173"/>
                </a:lnTo>
                <a:lnTo>
                  <a:pt x="6234" y="75999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877300" y="52257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lnTo>
                  <a:pt x="227161" y="99981"/>
                </a:lnTo>
                <a:lnTo>
                  <a:pt x="214050" y="59949"/>
                </a:lnTo>
                <a:lnTo>
                  <a:pt x="187999" y="27815"/>
                </a:lnTo>
                <a:lnTo>
                  <a:pt x="152231" y="6785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955537" y="5218013"/>
            <a:ext cx="13843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515100" y="5181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099" y="114524"/>
                </a:moveTo>
                <a:lnTo>
                  <a:pt x="220017" y="72572"/>
                </a:lnTo>
                <a:lnTo>
                  <a:pt x="197920" y="37450"/>
                </a:lnTo>
                <a:lnTo>
                  <a:pt x="165033" y="12363"/>
                </a:lnTo>
                <a:lnTo>
                  <a:pt x="124577" y="517"/>
                </a:lnTo>
                <a:lnTo>
                  <a:pt x="113799" y="0"/>
                </a:lnTo>
                <a:lnTo>
                  <a:pt x="99289" y="939"/>
                </a:lnTo>
                <a:lnTo>
                  <a:pt x="59326" y="14075"/>
                </a:lnTo>
                <a:lnTo>
                  <a:pt x="27231" y="40173"/>
                </a:lnTo>
                <a:lnTo>
                  <a:pt x="6234" y="75999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15100" y="5181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19736"/>
                </a:lnTo>
                <a:lnTo>
                  <a:pt x="12504" y="162808"/>
                </a:lnTo>
                <a:lnTo>
                  <a:pt x="36317" y="196675"/>
                </a:lnTo>
                <a:lnTo>
                  <a:pt x="69358" y="219260"/>
                </a:lnTo>
                <a:lnTo>
                  <a:pt x="108795" y="228488"/>
                </a:lnTo>
                <a:lnTo>
                  <a:pt x="124056" y="227613"/>
                </a:lnTo>
                <a:lnTo>
                  <a:pt x="165527" y="215075"/>
                </a:lnTo>
                <a:lnTo>
                  <a:pt x="198461" y="190027"/>
                </a:lnTo>
                <a:lnTo>
                  <a:pt x="220204" y="155499"/>
                </a:lnTo>
                <a:lnTo>
                  <a:pt x="228099" y="114524"/>
                </a:lnTo>
                <a:lnTo>
                  <a:pt x="227161" y="99979"/>
                </a:lnTo>
                <a:lnTo>
                  <a:pt x="214049" y="59947"/>
                </a:lnTo>
                <a:lnTo>
                  <a:pt x="187998" y="27814"/>
                </a:lnTo>
                <a:lnTo>
                  <a:pt x="152229" y="6784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90962" y="52578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590962" y="5257800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048000" y="60579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4835" y="3352800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47273" y="28959"/>
                </a:moveTo>
                <a:lnTo>
                  <a:pt x="44108" y="13279"/>
                </a:lnTo>
                <a:lnTo>
                  <a:pt x="35412" y="3398"/>
                </a:lnTo>
                <a:lnTo>
                  <a:pt x="23072" y="0"/>
                </a:lnTo>
                <a:lnTo>
                  <a:pt x="9126" y="3591"/>
                </a:lnTo>
                <a:lnTo>
                  <a:pt x="0" y="13349"/>
                </a:lnTo>
                <a:lnTo>
                  <a:pt x="495" y="31388"/>
                </a:lnTo>
                <a:lnTo>
                  <a:pt x="5885" y="43125"/>
                </a:lnTo>
                <a:lnTo>
                  <a:pt x="15099" y="49152"/>
                </a:lnTo>
                <a:lnTo>
                  <a:pt x="32021" y="47098"/>
                </a:lnTo>
                <a:lnTo>
                  <a:pt x="42725" y="39854"/>
                </a:lnTo>
                <a:lnTo>
                  <a:pt x="47273" y="2895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84835" y="3352800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23072" y="0"/>
                </a:moveTo>
                <a:lnTo>
                  <a:pt x="9126" y="3591"/>
                </a:lnTo>
                <a:lnTo>
                  <a:pt x="0" y="13349"/>
                </a:lnTo>
                <a:lnTo>
                  <a:pt x="495" y="31388"/>
                </a:lnTo>
                <a:lnTo>
                  <a:pt x="5885" y="43125"/>
                </a:lnTo>
                <a:lnTo>
                  <a:pt x="15099" y="49152"/>
                </a:lnTo>
                <a:lnTo>
                  <a:pt x="32021" y="47098"/>
                </a:lnTo>
                <a:lnTo>
                  <a:pt x="42725" y="39854"/>
                </a:lnTo>
                <a:lnTo>
                  <a:pt x="47273" y="28959"/>
                </a:lnTo>
                <a:lnTo>
                  <a:pt x="44108" y="13279"/>
                </a:lnTo>
                <a:lnTo>
                  <a:pt x="35412" y="3398"/>
                </a:lnTo>
                <a:lnTo>
                  <a:pt x="23072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8339" y="627791"/>
            <a:ext cx="7893684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55"/>
              </a:lnSpc>
            </a:pPr>
            <a:r>
              <a:rPr sz="2400" dirty="0">
                <a:solidFill>
                  <a:srgbClr val="0000FF"/>
                </a:solidFill>
              </a:rPr>
              <a:t>M</a:t>
            </a:r>
            <a:r>
              <a:rPr sz="2400" spc="-5" dirty="0">
                <a:solidFill>
                  <a:srgbClr val="0000FF"/>
                </a:solidFill>
              </a:rPr>
              <a:t>a</a:t>
            </a:r>
            <a:r>
              <a:rPr sz="2400" spc="-10" dirty="0">
                <a:solidFill>
                  <a:srgbClr val="0000FF"/>
                </a:solidFill>
              </a:rPr>
              <a:t>gn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dirty="0">
                <a:solidFill>
                  <a:srgbClr val="0000FF"/>
                </a:solidFill>
              </a:rPr>
              <a:t>tic</a:t>
            </a:r>
            <a:r>
              <a:rPr sz="2400" spc="-1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F</a:t>
            </a:r>
            <a:r>
              <a:rPr sz="2400" dirty="0">
                <a:solidFill>
                  <a:srgbClr val="0000FF"/>
                </a:solidFill>
              </a:rPr>
              <a:t>i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dirty="0">
                <a:solidFill>
                  <a:srgbClr val="0000FF"/>
                </a:solidFill>
              </a:rPr>
              <a:t>ld</a:t>
            </a:r>
            <a:r>
              <a:rPr sz="2400" spc="-1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du</a:t>
            </a:r>
            <a:r>
              <a:rPr sz="2400" dirty="0">
                <a:solidFill>
                  <a:srgbClr val="0000FF"/>
                </a:solidFill>
              </a:rPr>
              <a:t>e</a:t>
            </a:r>
            <a:r>
              <a:rPr sz="2400" spc="-1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t</a:t>
            </a:r>
            <a:r>
              <a:rPr sz="2400" dirty="0">
                <a:solidFill>
                  <a:srgbClr val="0000FF"/>
                </a:solidFill>
              </a:rPr>
              <a:t>o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dirty="0">
                <a:solidFill>
                  <a:srgbClr val="0000FF"/>
                </a:solidFill>
              </a:rPr>
              <a:t>a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spc="-10" dirty="0">
                <a:solidFill>
                  <a:srgbClr val="0000FF"/>
                </a:solidFill>
              </a:rPr>
              <a:t>S</a:t>
            </a:r>
            <a:r>
              <a:rPr sz="2400" dirty="0">
                <a:solidFill>
                  <a:srgbClr val="0000FF"/>
                </a:solidFill>
              </a:rPr>
              <a:t>tr</a:t>
            </a:r>
            <a:r>
              <a:rPr sz="2400" spc="-5" dirty="0">
                <a:solidFill>
                  <a:srgbClr val="0000FF"/>
                </a:solidFill>
              </a:rPr>
              <a:t>a</a:t>
            </a:r>
            <a:r>
              <a:rPr sz="2400" spc="-10" dirty="0">
                <a:solidFill>
                  <a:srgbClr val="0000FF"/>
                </a:solidFill>
              </a:rPr>
              <a:t>i</a:t>
            </a:r>
            <a:r>
              <a:rPr sz="2400" spc="-20" dirty="0">
                <a:solidFill>
                  <a:srgbClr val="0000FF"/>
                </a:solidFill>
              </a:rPr>
              <a:t>g</a:t>
            </a:r>
            <a:r>
              <a:rPr sz="2400" spc="-10" dirty="0">
                <a:solidFill>
                  <a:srgbClr val="0000FF"/>
                </a:solidFill>
              </a:rPr>
              <a:t>h</a:t>
            </a:r>
            <a:r>
              <a:rPr sz="2400" dirty="0">
                <a:solidFill>
                  <a:srgbClr val="0000FF"/>
                </a:solidFill>
              </a:rPr>
              <a:t>t</a:t>
            </a:r>
            <a:r>
              <a:rPr sz="2400" spc="-5" dirty="0">
                <a:solidFill>
                  <a:srgbClr val="0000FF"/>
                </a:solidFill>
              </a:rPr>
              <a:t> </a:t>
            </a:r>
            <a:r>
              <a:rPr sz="2400" spc="-15" dirty="0">
                <a:solidFill>
                  <a:srgbClr val="0000FF"/>
                </a:solidFill>
              </a:rPr>
              <a:t>W</a:t>
            </a:r>
            <a:r>
              <a:rPr sz="2400" dirty="0">
                <a:solidFill>
                  <a:srgbClr val="0000FF"/>
                </a:solidFill>
              </a:rPr>
              <a:t>ire</a:t>
            </a:r>
            <a:r>
              <a:rPr sz="2400" spc="-5" dirty="0">
                <a:solidFill>
                  <a:srgbClr val="0000FF"/>
                </a:solidFill>
              </a:rPr>
              <a:t> ca</a:t>
            </a:r>
            <a:r>
              <a:rPr sz="2400" dirty="0">
                <a:solidFill>
                  <a:srgbClr val="0000FF"/>
                </a:solidFill>
              </a:rPr>
              <a:t>r</a:t>
            </a:r>
            <a:r>
              <a:rPr sz="2400" spc="10" dirty="0">
                <a:solidFill>
                  <a:srgbClr val="0000FF"/>
                </a:solidFill>
              </a:rPr>
              <a:t>r</a:t>
            </a:r>
            <a:r>
              <a:rPr sz="2400" spc="-30" dirty="0">
                <a:solidFill>
                  <a:srgbClr val="0000FF"/>
                </a:solidFill>
              </a:rPr>
              <a:t>y</a:t>
            </a:r>
            <a:r>
              <a:rPr sz="2400" dirty="0">
                <a:solidFill>
                  <a:srgbClr val="0000FF"/>
                </a:solidFill>
              </a:rPr>
              <a:t>i</a:t>
            </a:r>
            <a:r>
              <a:rPr sz="2400" spc="-10" dirty="0">
                <a:solidFill>
                  <a:srgbClr val="0000FF"/>
                </a:solidFill>
              </a:rPr>
              <a:t>n</a:t>
            </a:r>
            <a:r>
              <a:rPr sz="2400" dirty="0">
                <a:solidFill>
                  <a:srgbClr val="0000FF"/>
                </a:solidFill>
              </a:rPr>
              <a:t>g</a:t>
            </a:r>
            <a:r>
              <a:rPr sz="2400" spc="-5" dirty="0">
                <a:solidFill>
                  <a:srgbClr val="0000FF"/>
                </a:solidFill>
              </a:rPr>
              <a:t> c</a:t>
            </a:r>
            <a:r>
              <a:rPr sz="2400" spc="-10" dirty="0">
                <a:solidFill>
                  <a:srgbClr val="0000FF"/>
                </a:solidFill>
              </a:rPr>
              <a:t>u</a:t>
            </a:r>
            <a:r>
              <a:rPr sz="2400" dirty="0">
                <a:solidFill>
                  <a:srgbClr val="0000FF"/>
                </a:solidFill>
              </a:rPr>
              <a:t>rr</a:t>
            </a:r>
            <a:r>
              <a:rPr sz="2400" spc="-5" dirty="0">
                <a:solidFill>
                  <a:srgbClr val="0000FF"/>
                </a:solidFill>
              </a:rPr>
              <a:t>e</a:t>
            </a:r>
            <a:r>
              <a:rPr sz="2400" spc="-10" dirty="0">
                <a:solidFill>
                  <a:srgbClr val="0000FF"/>
                </a:solidFill>
              </a:rPr>
              <a:t>n</a:t>
            </a:r>
            <a:r>
              <a:rPr sz="2400" dirty="0">
                <a:solidFill>
                  <a:srgbClr val="0000FF"/>
                </a:solidFill>
              </a:rPr>
              <a:t>t:</a:t>
            </a:r>
            <a:endParaRPr sz="2400"/>
          </a:p>
        </p:txBody>
      </p:sp>
      <p:sp>
        <p:nvSpPr>
          <p:cNvPr id="5" name="object 5"/>
          <p:cNvSpPr/>
          <p:nvPr/>
        </p:nvSpPr>
        <p:spPr>
          <a:xfrm>
            <a:off x="5791200" y="3352800"/>
            <a:ext cx="2590800" cy="0"/>
          </a:xfrm>
          <a:custGeom>
            <a:avLst/>
            <a:gdLst/>
            <a:ahLst/>
            <a:cxnLst/>
            <a:rect l="l" t="t" r="r" b="b"/>
            <a:pathLst>
              <a:path w="2590800">
                <a:moveTo>
                  <a:pt x="0" y="0"/>
                </a:moveTo>
                <a:lnTo>
                  <a:pt x="2590799" y="0"/>
                </a:lnTo>
              </a:path>
            </a:pathLst>
          </a:custGeom>
          <a:ln w="28574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86627" y="3320795"/>
            <a:ext cx="2595880" cy="807720"/>
          </a:xfrm>
          <a:custGeom>
            <a:avLst/>
            <a:gdLst/>
            <a:ahLst/>
            <a:cxnLst/>
            <a:rect l="l" t="t" r="r" b="b"/>
            <a:pathLst>
              <a:path w="2595879" h="807720">
                <a:moveTo>
                  <a:pt x="2540862" y="47618"/>
                </a:moveTo>
                <a:lnTo>
                  <a:pt x="2512523" y="40871"/>
                </a:lnTo>
                <a:lnTo>
                  <a:pt x="0" y="780287"/>
                </a:lnTo>
                <a:lnTo>
                  <a:pt x="9143" y="807719"/>
                </a:lnTo>
                <a:lnTo>
                  <a:pt x="2520819" y="68552"/>
                </a:lnTo>
                <a:lnTo>
                  <a:pt x="2540862" y="47618"/>
                </a:lnTo>
                <a:close/>
              </a:path>
              <a:path w="2595879" h="807720">
                <a:moveTo>
                  <a:pt x="2595371" y="32003"/>
                </a:moveTo>
                <a:lnTo>
                  <a:pt x="2474975" y="3047"/>
                </a:lnTo>
                <a:lnTo>
                  <a:pt x="2467355" y="0"/>
                </a:lnTo>
                <a:lnTo>
                  <a:pt x="2459735" y="4571"/>
                </a:lnTo>
                <a:lnTo>
                  <a:pt x="2458211" y="12191"/>
                </a:lnTo>
                <a:lnTo>
                  <a:pt x="2455163" y="19811"/>
                </a:lnTo>
                <a:lnTo>
                  <a:pt x="2459735" y="28955"/>
                </a:lnTo>
                <a:lnTo>
                  <a:pt x="2468879" y="30479"/>
                </a:lnTo>
                <a:lnTo>
                  <a:pt x="2512523" y="40871"/>
                </a:lnTo>
                <a:lnTo>
                  <a:pt x="2563367" y="25907"/>
                </a:lnTo>
                <a:lnTo>
                  <a:pt x="2572511" y="53339"/>
                </a:lnTo>
                <a:lnTo>
                  <a:pt x="2572511" y="56088"/>
                </a:lnTo>
                <a:lnTo>
                  <a:pt x="2595371" y="32003"/>
                </a:lnTo>
                <a:close/>
              </a:path>
              <a:path w="2595879" h="807720">
                <a:moveTo>
                  <a:pt x="2572511" y="56088"/>
                </a:moveTo>
                <a:lnTo>
                  <a:pt x="2572511" y="53339"/>
                </a:lnTo>
                <a:lnTo>
                  <a:pt x="2520819" y="68552"/>
                </a:lnTo>
                <a:lnTo>
                  <a:pt x="2488691" y="102107"/>
                </a:lnTo>
                <a:lnTo>
                  <a:pt x="2484119" y="108203"/>
                </a:lnTo>
                <a:lnTo>
                  <a:pt x="2484119" y="117347"/>
                </a:lnTo>
                <a:lnTo>
                  <a:pt x="2490215" y="121919"/>
                </a:lnTo>
                <a:lnTo>
                  <a:pt x="2496311" y="128015"/>
                </a:lnTo>
                <a:lnTo>
                  <a:pt x="2505455" y="128015"/>
                </a:lnTo>
                <a:lnTo>
                  <a:pt x="2510027" y="121919"/>
                </a:lnTo>
                <a:lnTo>
                  <a:pt x="2572511" y="56088"/>
                </a:lnTo>
                <a:close/>
              </a:path>
              <a:path w="2595879" h="807720">
                <a:moveTo>
                  <a:pt x="2572511" y="53339"/>
                </a:moveTo>
                <a:lnTo>
                  <a:pt x="2563367" y="25907"/>
                </a:lnTo>
                <a:lnTo>
                  <a:pt x="2512523" y="40871"/>
                </a:lnTo>
                <a:lnTo>
                  <a:pt x="2540862" y="47618"/>
                </a:lnTo>
                <a:lnTo>
                  <a:pt x="2557271" y="30479"/>
                </a:lnTo>
                <a:lnTo>
                  <a:pt x="2564891" y="53339"/>
                </a:lnTo>
                <a:lnTo>
                  <a:pt x="2564891" y="55582"/>
                </a:lnTo>
                <a:lnTo>
                  <a:pt x="2572511" y="53339"/>
                </a:lnTo>
                <a:close/>
              </a:path>
              <a:path w="2595879" h="807720">
                <a:moveTo>
                  <a:pt x="2564891" y="55582"/>
                </a:moveTo>
                <a:lnTo>
                  <a:pt x="2564891" y="53339"/>
                </a:lnTo>
                <a:lnTo>
                  <a:pt x="2540862" y="47618"/>
                </a:lnTo>
                <a:lnTo>
                  <a:pt x="2520819" y="68552"/>
                </a:lnTo>
                <a:lnTo>
                  <a:pt x="2564891" y="55582"/>
                </a:lnTo>
                <a:close/>
              </a:path>
              <a:path w="2595879" h="807720">
                <a:moveTo>
                  <a:pt x="2564891" y="53339"/>
                </a:moveTo>
                <a:lnTo>
                  <a:pt x="2557271" y="30479"/>
                </a:lnTo>
                <a:lnTo>
                  <a:pt x="2540862" y="47618"/>
                </a:lnTo>
                <a:lnTo>
                  <a:pt x="2564891" y="53339"/>
                </a:lnTo>
                <a:close/>
              </a:path>
            </a:pathLst>
          </a:custGeom>
          <a:solidFill>
            <a:srgbClr val="98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91200" y="3352800"/>
            <a:ext cx="2590800" cy="1905000"/>
          </a:xfrm>
          <a:custGeom>
            <a:avLst/>
            <a:gdLst/>
            <a:ahLst/>
            <a:cxnLst/>
            <a:rect l="l" t="t" r="r" b="b"/>
            <a:pathLst>
              <a:path w="2590800" h="1905000">
                <a:moveTo>
                  <a:pt x="0" y="1904999"/>
                </a:moveTo>
                <a:lnTo>
                  <a:pt x="2590799" y="0"/>
                </a:lnTo>
              </a:path>
            </a:pathLst>
          </a:custGeom>
          <a:ln w="28574">
            <a:solidFill>
              <a:srgbClr val="CC32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91200" y="1447800"/>
            <a:ext cx="2590800" cy="1905000"/>
          </a:xfrm>
          <a:custGeom>
            <a:avLst/>
            <a:gdLst/>
            <a:ahLst/>
            <a:cxnLst/>
            <a:rect l="l" t="t" r="r" b="b"/>
            <a:pathLst>
              <a:path w="2590800" h="1905000">
                <a:moveTo>
                  <a:pt x="0" y="0"/>
                </a:moveTo>
                <a:lnTo>
                  <a:pt x="2590799" y="1904999"/>
                </a:lnTo>
              </a:path>
            </a:pathLst>
          </a:custGeom>
          <a:ln w="28574">
            <a:solidFill>
              <a:srgbClr val="CC32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91200" y="320040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3232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943600" y="320040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9049">
            <a:solidFill>
              <a:srgbClr val="3232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354056" y="3514524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91200" y="3810000"/>
            <a:ext cx="304800" cy="228600"/>
          </a:xfrm>
          <a:custGeom>
            <a:avLst/>
            <a:gdLst/>
            <a:ahLst/>
            <a:cxnLst/>
            <a:rect l="l" t="t" r="r" b="b"/>
            <a:pathLst>
              <a:path w="304800" h="228600">
                <a:moveTo>
                  <a:pt x="0" y="0"/>
                </a:moveTo>
                <a:lnTo>
                  <a:pt x="49270" y="2985"/>
                </a:lnTo>
                <a:lnTo>
                  <a:pt x="96072" y="11631"/>
                </a:lnTo>
                <a:lnTo>
                  <a:pt x="139766" y="25470"/>
                </a:lnTo>
                <a:lnTo>
                  <a:pt x="179710" y="44037"/>
                </a:lnTo>
                <a:lnTo>
                  <a:pt x="215264" y="66865"/>
                </a:lnTo>
                <a:lnTo>
                  <a:pt x="245790" y="93488"/>
                </a:lnTo>
                <a:lnTo>
                  <a:pt x="270647" y="123439"/>
                </a:lnTo>
                <a:lnTo>
                  <a:pt x="295901" y="173586"/>
                </a:lnTo>
                <a:lnTo>
                  <a:pt x="303784" y="209818"/>
                </a:lnTo>
                <a:lnTo>
                  <a:pt x="304799" y="228599"/>
                </a:lnTo>
              </a:path>
            </a:pathLst>
          </a:custGeom>
          <a:ln w="19049">
            <a:solidFill>
              <a:srgbClr val="98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946137" y="3651684"/>
            <a:ext cx="1492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30" dirty="0">
                <a:solidFill>
                  <a:srgbClr val="9900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55737" y="3971724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521195" y="3921251"/>
            <a:ext cx="222885" cy="111760"/>
          </a:xfrm>
          <a:custGeom>
            <a:avLst/>
            <a:gdLst/>
            <a:ahLst/>
            <a:cxnLst/>
            <a:rect l="l" t="t" r="r" b="b"/>
            <a:pathLst>
              <a:path w="222884" h="111760">
                <a:moveTo>
                  <a:pt x="183668" y="55625"/>
                </a:moveTo>
                <a:lnTo>
                  <a:pt x="166588" y="45719"/>
                </a:lnTo>
                <a:lnTo>
                  <a:pt x="0" y="45719"/>
                </a:lnTo>
                <a:lnTo>
                  <a:pt x="0" y="65531"/>
                </a:lnTo>
                <a:lnTo>
                  <a:pt x="166588" y="65531"/>
                </a:lnTo>
                <a:lnTo>
                  <a:pt x="183668" y="55625"/>
                </a:lnTo>
                <a:close/>
              </a:path>
              <a:path w="222884" h="111760">
                <a:moveTo>
                  <a:pt x="222503" y="54863"/>
                </a:moveTo>
                <a:lnTo>
                  <a:pt x="132587" y="3047"/>
                </a:lnTo>
                <a:lnTo>
                  <a:pt x="128015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6763"/>
                </a:lnTo>
                <a:lnTo>
                  <a:pt x="121919" y="19811"/>
                </a:lnTo>
                <a:lnTo>
                  <a:pt x="166588" y="45719"/>
                </a:lnTo>
                <a:lnTo>
                  <a:pt x="202691" y="45719"/>
                </a:lnTo>
                <a:lnTo>
                  <a:pt x="202691" y="66616"/>
                </a:lnTo>
                <a:lnTo>
                  <a:pt x="222503" y="54863"/>
                </a:lnTo>
                <a:close/>
              </a:path>
              <a:path w="222884" h="111760">
                <a:moveTo>
                  <a:pt x="202691" y="66616"/>
                </a:moveTo>
                <a:lnTo>
                  <a:pt x="202691" y="65531"/>
                </a:lnTo>
                <a:lnTo>
                  <a:pt x="166588" y="65531"/>
                </a:lnTo>
                <a:lnTo>
                  <a:pt x="121919" y="91439"/>
                </a:lnTo>
                <a:lnTo>
                  <a:pt x="117347" y="94487"/>
                </a:lnTo>
                <a:lnTo>
                  <a:pt x="115823" y="100583"/>
                </a:lnTo>
                <a:lnTo>
                  <a:pt x="121919" y="109727"/>
                </a:lnTo>
                <a:lnTo>
                  <a:pt x="128015" y="111251"/>
                </a:lnTo>
                <a:lnTo>
                  <a:pt x="132587" y="108203"/>
                </a:lnTo>
                <a:lnTo>
                  <a:pt x="202691" y="66616"/>
                </a:lnTo>
                <a:close/>
              </a:path>
              <a:path w="222884" h="111760">
                <a:moveTo>
                  <a:pt x="202691" y="65531"/>
                </a:moveTo>
                <a:lnTo>
                  <a:pt x="202691" y="45719"/>
                </a:lnTo>
                <a:lnTo>
                  <a:pt x="166588" y="45719"/>
                </a:lnTo>
                <a:lnTo>
                  <a:pt x="183668" y="55625"/>
                </a:lnTo>
                <a:lnTo>
                  <a:pt x="198119" y="47243"/>
                </a:lnTo>
                <a:lnTo>
                  <a:pt x="198119" y="65531"/>
                </a:lnTo>
                <a:lnTo>
                  <a:pt x="202691" y="65531"/>
                </a:lnTo>
                <a:close/>
              </a:path>
              <a:path w="222884" h="111760">
                <a:moveTo>
                  <a:pt x="198119" y="65531"/>
                </a:moveTo>
                <a:lnTo>
                  <a:pt x="198119" y="64007"/>
                </a:lnTo>
                <a:lnTo>
                  <a:pt x="183668" y="55625"/>
                </a:lnTo>
                <a:lnTo>
                  <a:pt x="166588" y="65531"/>
                </a:lnTo>
                <a:lnTo>
                  <a:pt x="198119" y="65531"/>
                </a:lnTo>
                <a:close/>
              </a:path>
              <a:path w="222884" h="111760">
                <a:moveTo>
                  <a:pt x="198119" y="64007"/>
                </a:moveTo>
                <a:lnTo>
                  <a:pt x="198119" y="47243"/>
                </a:lnTo>
                <a:lnTo>
                  <a:pt x="183668" y="55625"/>
                </a:lnTo>
                <a:lnTo>
                  <a:pt x="198119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936737" y="3118284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91200" y="45720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791200" y="14478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799"/>
                </a:lnTo>
              </a:path>
            </a:pathLst>
          </a:custGeom>
          <a:ln w="28574">
            <a:solidFill>
              <a:srgbClr val="007F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724144" y="2133600"/>
            <a:ext cx="132715" cy="2438400"/>
          </a:xfrm>
          <a:custGeom>
            <a:avLst/>
            <a:gdLst/>
            <a:ahLst/>
            <a:cxnLst/>
            <a:rect l="l" t="t" r="r" b="b"/>
            <a:pathLst>
              <a:path w="132714" h="24384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24384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4" h="2438400">
                <a:moveTo>
                  <a:pt x="80771" y="2438399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2438399"/>
                </a:lnTo>
                <a:lnTo>
                  <a:pt x="80771" y="2438399"/>
                </a:lnTo>
                <a:close/>
              </a:path>
              <a:path w="132714" h="24384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24384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4" h="24384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565137" y="2432485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723168" y="2941319"/>
            <a:ext cx="113664" cy="441959"/>
          </a:xfrm>
          <a:custGeom>
            <a:avLst/>
            <a:gdLst/>
            <a:ahLst/>
            <a:cxnLst/>
            <a:rect l="l" t="t" r="r" b="b"/>
            <a:pathLst>
              <a:path w="113665" h="441960">
                <a:moveTo>
                  <a:pt x="61423" y="441959"/>
                </a:moveTo>
                <a:lnTo>
                  <a:pt x="25019" y="399459"/>
                </a:lnTo>
                <a:lnTo>
                  <a:pt x="9726" y="363688"/>
                </a:lnTo>
                <a:lnTo>
                  <a:pt x="1497" y="323002"/>
                </a:lnTo>
                <a:lnTo>
                  <a:pt x="0" y="301093"/>
                </a:lnTo>
                <a:lnTo>
                  <a:pt x="231" y="278288"/>
                </a:lnTo>
                <a:lnTo>
                  <a:pt x="5827" y="230433"/>
                </a:lnTo>
                <a:lnTo>
                  <a:pt x="18186" y="180325"/>
                </a:lnTo>
                <a:lnTo>
                  <a:pt x="37205" y="128849"/>
                </a:lnTo>
                <a:lnTo>
                  <a:pt x="62786" y="76893"/>
                </a:lnTo>
                <a:lnTo>
                  <a:pt x="94827" y="25344"/>
                </a:lnTo>
                <a:lnTo>
                  <a:pt x="113239" y="0"/>
                </a:lnTo>
              </a:path>
            </a:pathLst>
          </a:custGeom>
          <a:ln w="19049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393937" y="2889684"/>
            <a:ext cx="30543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65" dirty="0">
                <a:solidFill>
                  <a:srgbClr val="FF0065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FF0065"/>
                </a:solidFill>
                <a:latin typeface="Arial"/>
                <a:cs typeface="Arial"/>
              </a:rPr>
              <a:t>2</a:t>
            </a:r>
            <a:endParaRPr sz="1800" baseline="-23148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96225" y="3331464"/>
            <a:ext cx="259079" cy="424180"/>
          </a:xfrm>
          <a:custGeom>
            <a:avLst/>
            <a:gdLst/>
            <a:ahLst/>
            <a:cxnLst/>
            <a:rect l="l" t="t" r="r" b="b"/>
            <a:pathLst>
              <a:path w="259079" h="424179">
                <a:moveTo>
                  <a:pt x="17678" y="0"/>
                </a:moveTo>
                <a:lnTo>
                  <a:pt x="9575" y="23561"/>
                </a:lnTo>
                <a:lnTo>
                  <a:pt x="3970" y="47538"/>
                </a:lnTo>
                <a:lnTo>
                  <a:pt x="799" y="71818"/>
                </a:lnTo>
                <a:lnTo>
                  <a:pt x="0" y="96292"/>
                </a:lnTo>
                <a:lnTo>
                  <a:pt x="1509" y="120848"/>
                </a:lnTo>
                <a:lnTo>
                  <a:pt x="11204" y="169763"/>
                </a:lnTo>
                <a:lnTo>
                  <a:pt x="29379" y="217678"/>
                </a:lnTo>
                <a:lnTo>
                  <a:pt x="55533" y="263704"/>
                </a:lnTo>
                <a:lnTo>
                  <a:pt x="89162" y="306954"/>
                </a:lnTo>
                <a:lnTo>
                  <a:pt x="129763" y="346543"/>
                </a:lnTo>
                <a:lnTo>
                  <a:pt x="176834" y="381582"/>
                </a:lnTo>
                <a:lnTo>
                  <a:pt x="229871" y="411186"/>
                </a:lnTo>
                <a:lnTo>
                  <a:pt x="258470" y="423671"/>
                </a:lnTo>
              </a:path>
            </a:pathLst>
          </a:custGeom>
          <a:ln w="19049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317737" y="3666924"/>
            <a:ext cx="22097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70" dirty="0">
                <a:solidFill>
                  <a:srgbClr val="FF0065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12808" y="3792678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FF0065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48696" y="3352800"/>
            <a:ext cx="76200" cy="144780"/>
          </a:xfrm>
          <a:custGeom>
            <a:avLst/>
            <a:gdLst/>
            <a:ahLst/>
            <a:cxnLst/>
            <a:rect l="l" t="t" r="r" b="b"/>
            <a:pathLst>
              <a:path w="76200" h="144779">
                <a:moveTo>
                  <a:pt x="76103" y="0"/>
                </a:moveTo>
                <a:lnTo>
                  <a:pt x="41021" y="16874"/>
                </a:lnTo>
                <a:lnTo>
                  <a:pt x="14693" y="61843"/>
                </a:lnTo>
                <a:lnTo>
                  <a:pt x="3024" y="108904"/>
                </a:lnTo>
                <a:lnTo>
                  <a:pt x="996" y="126425"/>
                </a:lnTo>
                <a:lnTo>
                  <a:pt x="0" y="144641"/>
                </a:lnTo>
              </a:path>
            </a:pathLst>
          </a:custGeom>
          <a:ln w="19049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622537" y="3346884"/>
            <a:ext cx="220979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170" dirty="0">
                <a:solidFill>
                  <a:srgbClr val="FF0065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43144" y="3352800"/>
            <a:ext cx="132715" cy="762000"/>
          </a:xfrm>
          <a:custGeom>
            <a:avLst/>
            <a:gdLst/>
            <a:ahLst/>
            <a:cxnLst/>
            <a:rect l="l" t="t" r="r" b="b"/>
            <a:pathLst>
              <a:path w="132714" h="762000">
                <a:moveTo>
                  <a:pt x="132587" y="114299"/>
                </a:moveTo>
                <a:lnTo>
                  <a:pt x="129539" y="106679"/>
                </a:lnTo>
                <a:lnTo>
                  <a:pt x="67055" y="0"/>
                </a:lnTo>
                <a:lnTo>
                  <a:pt x="4571" y="106679"/>
                </a:lnTo>
                <a:lnTo>
                  <a:pt x="0" y="114299"/>
                </a:lnTo>
                <a:lnTo>
                  <a:pt x="3047" y="121919"/>
                </a:lnTo>
                <a:lnTo>
                  <a:pt x="9143" y="126491"/>
                </a:lnTo>
                <a:lnTo>
                  <a:pt x="16763" y="131063"/>
                </a:lnTo>
                <a:lnTo>
                  <a:pt x="25907" y="128015"/>
                </a:lnTo>
                <a:lnTo>
                  <a:pt x="28955" y="121919"/>
                </a:lnTo>
                <a:lnTo>
                  <a:pt x="53339" y="79802"/>
                </a:lnTo>
                <a:lnTo>
                  <a:pt x="53339" y="28955"/>
                </a:lnTo>
                <a:lnTo>
                  <a:pt x="80771" y="28955"/>
                </a:lnTo>
                <a:lnTo>
                  <a:pt x="80771" y="79802"/>
                </a:lnTo>
                <a:lnTo>
                  <a:pt x="105155" y="121919"/>
                </a:lnTo>
                <a:lnTo>
                  <a:pt x="108203" y="128015"/>
                </a:lnTo>
                <a:lnTo>
                  <a:pt x="117347" y="131063"/>
                </a:lnTo>
                <a:lnTo>
                  <a:pt x="124967" y="126491"/>
                </a:lnTo>
                <a:lnTo>
                  <a:pt x="131063" y="121919"/>
                </a:lnTo>
                <a:lnTo>
                  <a:pt x="132587" y="114299"/>
                </a:lnTo>
                <a:close/>
              </a:path>
              <a:path w="132714" h="762000">
                <a:moveTo>
                  <a:pt x="67055" y="704734"/>
                </a:moveTo>
                <a:lnTo>
                  <a:pt x="28955" y="640079"/>
                </a:lnTo>
                <a:lnTo>
                  <a:pt x="25907" y="633983"/>
                </a:lnTo>
                <a:lnTo>
                  <a:pt x="16763" y="630935"/>
                </a:lnTo>
                <a:lnTo>
                  <a:pt x="9143" y="635507"/>
                </a:lnTo>
                <a:lnTo>
                  <a:pt x="3047" y="638555"/>
                </a:lnTo>
                <a:lnTo>
                  <a:pt x="0" y="647699"/>
                </a:lnTo>
                <a:lnTo>
                  <a:pt x="4571" y="655319"/>
                </a:lnTo>
                <a:lnTo>
                  <a:pt x="53339" y="738582"/>
                </a:lnTo>
                <a:lnTo>
                  <a:pt x="53339" y="733043"/>
                </a:lnTo>
                <a:lnTo>
                  <a:pt x="54863" y="733043"/>
                </a:lnTo>
                <a:lnTo>
                  <a:pt x="54863" y="725423"/>
                </a:lnTo>
                <a:lnTo>
                  <a:pt x="67055" y="704734"/>
                </a:lnTo>
                <a:close/>
              </a:path>
              <a:path w="132714" h="762000">
                <a:moveTo>
                  <a:pt x="80771" y="79802"/>
                </a:moveTo>
                <a:lnTo>
                  <a:pt x="80771" y="28955"/>
                </a:lnTo>
                <a:lnTo>
                  <a:pt x="53339" y="28955"/>
                </a:lnTo>
                <a:lnTo>
                  <a:pt x="53339" y="79802"/>
                </a:lnTo>
                <a:lnTo>
                  <a:pt x="54863" y="77169"/>
                </a:lnTo>
                <a:lnTo>
                  <a:pt x="54863" y="35051"/>
                </a:lnTo>
                <a:lnTo>
                  <a:pt x="79247" y="35051"/>
                </a:lnTo>
                <a:lnTo>
                  <a:pt x="79247" y="77169"/>
                </a:lnTo>
                <a:lnTo>
                  <a:pt x="80771" y="79802"/>
                </a:lnTo>
                <a:close/>
              </a:path>
              <a:path w="132714" h="762000">
                <a:moveTo>
                  <a:pt x="80771" y="681458"/>
                </a:moveTo>
                <a:lnTo>
                  <a:pt x="80771" y="79802"/>
                </a:lnTo>
                <a:lnTo>
                  <a:pt x="67055" y="56110"/>
                </a:lnTo>
                <a:lnTo>
                  <a:pt x="53339" y="79802"/>
                </a:lnTo>
                <a:lnTo>
                  <a:pt x="53339" y="681458"/>
                </a:lnTo>
                <a:lnTo>
                  <a:pt x="67055" y="704734"/>
                </a:lnTo>
                <a:lnTo>
                  <a:pt x="80771" y="681458"/>
                </a:lnTo>
                <a:close/>
              </a:path>
              <a:path w="132714" h="762000">
                <a:moveTo>
                  <a:pt x="80771" y="738582"/>
                </a:moveTo>
                <a:lnTo>
                  <a:pt x="80771" y="733043"/>
                </a:lnTo>
                <a:lnTo>
                  <a:pt x="53339" y="733043"/>
                </a:lnTo>
                <a:lnTo>
                  <a:pt x="53339" y="738582"/>
                </a:lnTo>
                <a:lnTo>
                  <a:pt x="67055" y="761999"/>
                </a:lnTo>
                <a:lnTo>
                  <a:pt x="80771" y="738582"/>
                </a:lnTo>
                <a:close/>
              </a:path>
              <a:path w="132714" h="762000">
                <a:moveTo>
                  <a:pt x="79247" y="35051"/>
                </a:moveTo>
                <a:lnTo>
                  <a:pt x="54863" y="35051"/>
                </a:lnTo>
                <a:lnTo>
                  <a:pt x="67055" y="56110"/>
                </a:lnTo>
                <a:lnTo>
                  <a:pt x="79247" y="35051"/>
                </a:lnTo>
                <a:close/>
              </a:path>
              <a:path w="132714" h="762000">
                <a:moveTo>
                  <a:pt x="67055" y="56110"/>
                </a:moveTo>
                <a:lnTo>
                  <a:pt x="54863" y="35051"/>
                </a:lnTo>
                <a:lnTo>
                  <a:pt x="54863" y="77169"/>
                </a:lnTo>
                <a:lnTo>
                  <a:pt x="67055" y="56110"/>
                </a:lnTo>
                <a:close/>
              </a:path>
              <a:path w="132714" h="762000">
                <a:moveTo>
                  <a:pt x="79247" y="725423"/>
                </a:moveTo>
                <a:lnTo>
                  <a:pt x="67055" y="704734"/>
                </a:lnTo>
                <a:lnTo>
                  <a:pt x="54863" y="725423"/>
                </a:lnTo>
                <a:lnTo>
                  <a:pt x="79247" y="725423"/>
                </a:lnTo>
                <a:close/>
              </a:path>
              <a:path w="132714" h="762000">
                <a:moveTo>
                  <a:pt x="79247" y="733043"/>
                </a:moveTo>
                <a:lnTo>
                  <a:pt x="79247" y="725423"/>
                </a:lnTo>
                <a:lnTo>
                  <a:pt x="54863" y="725423"/>
                </a:lnTo>
                <a:lnTo>
                  <a:pt x="54863" y="733043"/>
                </a:lnTo>
                <a:lnTo>
                  <a:pt x="79247" y="733043"/>
                </a:lnTo>
                <a:close/>
              </a:path>
              <a:path w="132714" h="762000">
                <a:moveTo>
                  <a:pt x="79247" y="77169"/>
                </a:moveTo>
                <a:lnTo>
                  <a:pt x="79247" y="35051"/>
                </a:lnTo>
                <a:lnTo>
                  <a:pt x="67055" y="56110"/>
                </a:lnTo>
                <a:lnTo>
                  <a:pt x="79247" y="77169"/>
                </a:lnTo>
                <a:close/>
              </a:path>
              <a:path w="132714" h="762000">
                <a:moveTo>
                  <a:pt x="132587" y="647699"/>
                </a:moveTo>
                <a:lnTo>
                  <a:pt x="131063" y="638555"/>
                </a:lnTo>
                <a:lnTo>
                  <a:pt x="124967" y="635507"/>
                </a:lnTo>
                <a:lnTo>
                  <a:pt x="117347" y="630935"/>
                </a:lnTo>
                <a:lnTo>
                  <a:pt x="108203" y="633983"/>
                </a:lnTo>
                <a:lnTo>
                  <a:pt x="105155" y="640079"/>
                </a:lnTo>
                <a:lnTo>
                  <a:pt x="67055" y="704734"/>
                </a:lnTo>
                <a:lnTo>
                  <a:pt x="79247" y="725423"/>
                </a:lnTo>
                <a:lnTo>
                  <a:pt x="79247" y="733043"/>
                </a:lnTo>
                <a:lnTo>
                  <a:pt x="80771" y="733043"/>
                </a:lnTo>
                <a:lnTo>
                  <a:pt x="80771" y="738582"/>
                </a:lnTo>
                <a:lnTo>
                  <a:pt x="129539" y="655319"/>
                </a:lnTo>
                <a:lnTo>
                  <a:pt x="132587" y="6476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184137" y="3590724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16939" y="1149785"/>
            <a:ext cx="35153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0"/>
              </a:lnSpc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cc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ding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B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iot –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S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69339" y="1719253"/>
            <a:ext cx="52832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780032" y="1799844"/>
            <a:ext cx="1417320" cy="15240"/>
          </a:xfrm>
          <a:custGeom>
            <a:avLst/>
            <a:gdLst/>
            <a:ahLst/>
            <a:cxnLst/>
            <a:rect l="l" t="t" r="r" b="b"/>
            <a:pathLst>
              <a:path w="1417320" h="15239">
                <a:moveTo>
                  <a:pt x="0" y="15239"/>
                </a:moveTo>
                <a:lnTo>
                  <a:pt x="141731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858771" y="1518085"/>
            <a:ext cx="1290955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576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dl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si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0000"/>
                </a:solidFill>
                <a:latin typeface="Arial"/>
                <a:cs typeface="Arial"/>
              </a:rPr>
              <a:t>θ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58772" y="1885369"/>
            <a:ext cx="3276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07054" y="1883107"/>
            <a:ext cx="197485" cy="256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30" baseline="-15432" dirty="0">
                <a:solidFill>
                  <a:srgbClr val="990000"/>
                </a:solidFill>
                <a:latin typeface="Arial"/>
                <a:cs typeface="Arial"/>
              </a:rPr>
              <a:t>r</a:t>
            </a:r>
            <a:r>
              <a:rPr sz="1200" b="1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69339" y="2280085"/>
            <a:ext cx="121221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-30" dirty="0">
                <a:solidFill>
                  <a:srgbClr val="9900FF"/>
                </a:solidFill>
                <a:latin typeface="Arial"/>
                <a:cs typeface="Arial"/>
              </a:rPr>
              <a:t>θ</a:t>
            </a:r>
            <a:r>
              <a:rPr sz="180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/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45506" y="2280085"/>
            <a:ext cx="8750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9900FF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69339" y="2693088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34971" y="2693088"/>
            <a:ext cx="14071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 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/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007F00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69339" y="3106092"/>
            <a:ext cx="3315970" cy="149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65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FF0065"/>
                </a:solidFill>
                <a:latin typeface="Arial"/>
                <a:cs typeface="Arial"/>
              </a:rPr>
              <a:t>Ф</a:t>
            </a:r>
            <a:r>
              <a:rPr sz="180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/</a:t>
            </a:r>
            <a:r>
              <a:rPr sz="1800" b="1" spc="-10" dirty="0">
                <a:solidFill>
                  <a:srgbClr val="FF0065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65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  <a:tabLst>
                <a:tab pos="876300" algn="l"/>
              </a:tabLst>
            </a:pPr>
            <a:r>
              <a:rPr sz="1800" b="1" dirty="0">
                <a:latin typeface="Arial"/>
                <a:cs typeface="Arial"/>
              </a:rPr>
              <a:t>or	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sec</a:t>
            </a:r>
            <a:r>
              <a:rPr sz="1800" b="1" baseline="23148" dirty="0">
                <a:solidFill>
                  <a:srgbClr val="0000FF"/>
                </a:solidFill>
                <a:latin typeface="Arial"/>
                <a:cs typeface="Arial"/>
              </a:rPr>
              <a:t>2 </a:t>
            </a:r>
            <a:r>
              <a:rPr sz="1800" b="1" spc="-240" baseline="23148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ub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ng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066800" y="4724400"/>
            <a:ext cx="2743200" cy="762000"/>
          </a:xfrm>
          <a:custGeom>
            <a:avLst/>
            <a:gdLst/>
            <a:ahLst/>
            <a:cxnLst/>
            <a:rect l="l" t="t" r="r" b="b"/>
            <a:pathLst>
              <a:path w="2743200" h="762000">
                <a:moveTo>
                  <a:pt x="0" y="0"/>
                </a:moveTo>
                <a:lnTo>
                  <a:pt x="0" y="761999"/>
                </a:lnTo>
                <a:lnTo>
                  <a:pt x="2743199" y="761999"/>
                </a:lnTo>
                <a:lnTo>
                  <a:pt x="27431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66800" y="4724400"/>
            <a:ext cx="2743200" cy="762000"/>
          </a:xfrm>
          <a:custGeom>
            <a:avLst/>
            <a:gdLst/>
            <a:ahLst/>
            <a:cxnLst/>
            <a:rect l="l" t="t" r="r" b="b"/>
            <a:pathLst>
              <a:path w="2743200" h="762000">
                <a:moveTo>
                  <a:pt x="0" y="0"/>
                </a:moveTo>
                <a:lnTo>
                  <a:pt x="0" y="761999"/>
                </a:lnTo>
                <a:lnTo>
                  <a:pt x="2743199" y="761999"/>
                </a:lnTo>
                <a:lnTo>
                  <a:pt x="27431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158239" y="5035984"/>
            <a:ext cx="50292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981200" y="5105400"/>
            <a:ext cx="1645920" cy="13970"/>
          </a:xfrm>
          <a:custGeom>
            <a:avLst/>
            <a:gdLst/>
            <a:ahLst/>
            <a:cxnLst/>
            <a:rect l="l" t="t" r="r" b="b"/>
            <a:pathLst>
              <a:path w="1645920" h="13970">
                <a:moveTo>
                  <a:pt x="0" y="13715"/>
                </a:moveTo>
                <a:lnTo>
                  <a:pt x="164591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072639" y="4836340"/>
            <a:ext cx="1532255" cy="596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33900"/>
              </a:lnSpc>
              <a:tabLst>
                <a:tab pos="353060" algn="l"/>
                <a:tab pos="748030" algn="l"/>
              </a:tabLst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r>
              <a:rPr sz="18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1800" spc="114" dirty="0">
                <a:solidFill>
                  <a:srgbClr val="993200"/>
                </a:solidFill>
                <a:latin typeface="Arial"/>
                <a:cs typeface="Arial"/>
              </a:rPr>
              <a:t>Ф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	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40739" y="5709083"/>
            <a:ext cx="8219440" cy="579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ld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due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-3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ho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le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ondu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or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is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ob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d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ra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ing</a:t>
            </a:r>
            <a:r>
              <a:rPr sz="1800" b="1" spc="-2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35" dirty="0">
                <a:solidFill>
                  <a:srgbClr val="CC3200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li</a:t>
            </a:r>
            <a:r>
              <a:rPr sz="1800" b="1" spc="-10" dirty="0">
                <a:solidFill>
                  <a:srgbClr val="CC3200"/>
                </a:solidFill>
                <a:latin typeface="Arial"/>
                <a:cs typeface="Arial"/>
              </a:rPr>
              <a:t>m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- </a:t>
            </a:r>
            <a:r>
              <a:rPr sz="1800" spc="165" dirty="0">
                <a:solidFill>
                  <a:srgbClr val="CC3200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1 </a:t>
            </a:r>
            <a:r>
              <a:rPr sz="1800" b="1" spc="-240" baseline="-23148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CC32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spc="150" dirty="0">
                <a:solidFill>
                  <a:srgbClr val="CC3200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. </a:t>
            </a:r>
            <a:r>
              <a:rPr sz="1800" b="1" spc="-5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1800" spc="165" dirty="0">
                <a:solidFill>
                  <a:srgbClr val="3265FF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3265FF"/>
                </a:solidFill>
                <a:latin typeface="Arial"/>
                <a:cs typeface="Arial"/>
              </a:rPr>
              <a:t>1 </a:t>
            </a:r>
            <a:r>
              <a:rPr sz="1800" b="1" spc="-240" baseline="-23148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3265FF"/>
                </a:solidFill>
                <a:latin typeface="Arial"/>
                <a:cs typeface="Arial"/>
              </a:rPr>
              <a:t> t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ake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sz="1800" b="1" spc="-20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sz="1800" b="1" spc="10" dirty="0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sz="1800" b="1" spc="-35" dirty="0">
                <a:solidFill>
                  <a:srgbClr val="3265FF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it</a:t>
            </a:r>
            <a:r>
              <a:rPr sz="1800" b="1" spc="15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3265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3265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lo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c</a:t>
            </a:r>
            <a:r>
              <a:rPr sz="1800" b="1" spc="-35" dirty="0">
                <a:solidFill>
                  <a:srgbClr val="3265FF"/>
                </a:solidFill>
                <a:latin typeface="Arial"/>
                <a:cs typeface="Arial"/>
              </a:rPr>
              <a:t>k</a:t>
            </a:r>
            <a:r>
              <a:rPr sz="1800" b="1" spc="35" dirty="0">
                <a:solidFill>
                  <a:srgbClr val="3265FF"/>
                </a:solidFill>
                <a:latin typeface="Arial"/>
                <a:cs typeface="Arial"/>
              </a:rPr>
              <a:t>w</a:t>
            </a:r>
            <a:r>
              <a:rPr sz="1800" b="1" spc="-25" dirty="0">
                <a:solidFill>
                  <a:srgbClr val="3265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3265FF"/>
                </a:solidFill>
                <a:latin typeface="Arial"/>
                <a:cs typeface="Arial"/>
              </a:rPr>
              <a:t>se</a:t>
            </a:r>
            <a:r>
              <a:rPr sz="1800" b="1" dirty="0">
                <a:solidFill>
                  <a:srgbClr val="3265FF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240279" y="6705600"/>
            <a:ext cx="1645920" cy="13970"/>
          </a:xfrm>
          <a:custGeom>
            <a:avLst/>
            <a:gdLst/>
            <a:ahLst/>
            <a:cxnLst/>
            <a:rect l="l" t="t" r="r" b="b"/>
            <a:pathLst>
              <a:path w="1645920" h="13970">
                <a:moveTo>
                  <a:pt x="0" y="13715"/>
                </a:moveTo>
                <a:lnTo>
                  <a:pt x="164591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983739" y="6330532"/>
            <a:ext cx="55562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45" dirty="0">
                <a:solidFill>
                  <a:srgbClr val="CC3200"/>
                </a:solidFill>
                <a:latin typeface="Arial"/>
                <a:cs typeface="Arial"/>
              </a:rPr>
              <a:t>Ф</a:t>
            </a:r>
            <a:r>
              <a:rPr sz="1650" b="1" baseline="-20202" dirty="0">
                <a:solidFill>
                  <a:srgbClr val="CC3200"/>
                </a:solidFill>
                <a:latin typeface="Arial"/>
                <a:cs typeface="Arial"/>
              </a:rPr>
              <a:t>2</a:t>
            </a:r>
            <a:r>
              <a:rPr sz="1650" b="1" spc="165" baseline="-20202" dirty="0">
                <a:solidFill>
                  <a:srgbClr val="CC3200"/>
                </a:solidFill>
                <a:latin typeface="Arial"/>
                <a:cs typeface="Arial"/>
              </a:rPr>
              <a:t> </a:t>
            </a:r>
            <a:r>
              <a:rPr sz="2700" spc="97" baseline="-20061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55555" dirty="0">
                <a:solidFill>
                  <a:srgbClr val="990000"/>
                </a:solidFill>
                <a:latin typeface="Arial"/>
                <a:cs typeface="Arial"/>
              </a:rPr>
              <a:t>0</a:t>
            </a:r>
            <a:endParaRPr sz="1800" baseline="-55555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83739" y="6394883"/>
            <a:ext cx="1862455" cy="679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0560">
              <a:lnSpc>
                <a:spcPct val="100000"/>
              </a:lnSpc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os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170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r>
              <a:rPr sz="1800" spc="-1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d</a:t>
            </a:r>
            <a:r>
              <a:rPr sz="1800" spc="170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tabLst>
                <a:tab pos="621665" algn="l"/>
                <a:tab pos="1432560" algn="l"/>
              </a:tabLst>
            </a:pPr>
            <a:r>
              <a:rPr sz="1400" b="1" spc="-5" dirty="0">
                <a:solidFill>
                  <a:srgbClr val="CC3200"/>
                </a:solidFill>
                <a:latin typeface="Arial"/>
                <a:cs typeface="Arial"/>
              </a:rPr>
              <a:t>-</a:t>
            </a:r>
            <a:r>
              <a:rPr sz="1400" spc="130" dirty="0">
                <a:solidFill>
                  <a:srgbClr val="CC3200"/>
                </a:solidFill>
                <a:latin typeface="Arial"/>
                <a:cs typeface="Arial"/>
              </a:rPr>
              <a:t>Ф</a:t>
            </a:r>
            <a:r>
              <a:rPr sz="1350" b="1" baseline="-24691" dirty="0">
                <a:solidFill>
                  <a:srgbClr val="CC3200"/>
                </a:solidFill>
                <a:latin typeface="Arial"/>
                <a:cs typeface="Arial"/>
              </a:rPr>
              <a:t>1	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5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990000"/>
                </a:solidFill>
                <a:latin typeface="Arial"/>
                <a:cs typeface="Arial"/>
              </a:rPr>
              <a:t>	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40739" y="6565913"/>
            <a:ext cx="133985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4800" algn="l"/>
              </a:tabLst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	= 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 </a:t>
            </a:r>
            <a:r>
              <a:rPr sz="1800" b="1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∫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398007" y="6324600"/>
            <a:ext cx="3276600" cy="762000"/>
          </a:xfrm>
          <a:custGeom>
            <a:avLst/>
            <a:gdLst/>
            <a:ahLst/>
            <a:cxnLst/>
            <a:rect l="l" t="t" r="r" b="b"/>
            <a:pathLst>
              <a:path w="3276600" h="762000">
                <a:moveTo>
                  <a:pt x="0" y="0"/>
                </a:moveTo>
                <a:lnTo>
                  <a:pt x="0" y="761999"/>
                </a:lnTo>
                <a:lnTo>
                  <a:pt x="3276599" y="761999"/>
                </a:lnTo>
                <a:lnTo>
                  <a:pt x="3276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398007" y="6324600"/>
            <a:ext cx="3276600" cy="762000"/>
          </a:xfrm>
          <a:custGeom>
            <a:avLst/>
            <a:gdLst/>
            <a:ahLst/>
            <a:cxnLst/>
            <a:rect l="l" t="t" r="r" b="b"/>
            <a:pathLst>
              <a:path w="3276600" h="762000">
                <a:moveTo>
                  <a:pt x="0" y="0"/>
                </a:moveTo>
                <a:lnTo>
                  <a:pt x="0" y="761999"/>
                </a:lnTo>
                <a:lnTo>
                  <a:pt x="3276599" y="761999"/>
                </a:lnTo>
                <a:lnTo>
                  <a:pt x="32765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031991" y="6705600"/>
            <a:ext cx="2514600" cy="13970"/>
          </a:xfrm>
          <a:custGeom>
            <a:avLst/>
            <a:gdLst/>
            <a:ahLst/>
            <a:cxnLst/>
            <a:rect l="l" t="t" r="r" b="b"/>
            <a:pathLst>
              <a:path w="2514600" h="13970">
                <a:moveTo>
                  <a:pt x="0" y="13715"/>
                </a:moveTo>
                <a:lnTo>
                  <a:pt x="25145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398007" y="6324600"/>
            <a:ext cx="32766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62560" indent="558800">
              <a:lnSpc>
                <a:spcPts val="1864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(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spc="150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993200"/>
                </a:solidFill>
                <a:latin typeface="Arial"/>
                <a:cs typeface="Arial"/>
              </a:rPr>
              <a:t>1</a:t>
            </a:r>
            <a:r>
              <a:rPr sz="1800" b="1" spc="240" baseline="-23148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+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in</a:t>
            </a:r>
            <a:r>
              <a:rPr sz="1800" b="1" spc="5" dirty="0">
                <a:solidFill>
                  <a:srgbClr val="993200"/>
                </a:solidFill>
                <a:latin typeface="Arial"/>
                <a:cs typeface="Arial"/>
              </a:rPr>
              <a:t> </a:t>
            </a:r>
            <a:r>
              <a:rPr sz="1800" spc="165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993200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993200"/>
                </a:solidFill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 marL="162560">
              <a:lnSpc>
                <a:spcPts val="1445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721995">
              <a:lnSpc>
                <a:spcPts val="1739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0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791200" y="39624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571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482841" y="3996108"/>
            <a:ext cx="2298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486400" y="3845051"/>
            <a:ext cx="222885" cy="111760"/>
          </a:xfrm>
          <a:custGeom>
            <a:avLst/>
            <a:gdLst/>
            <a:ahLst/>
            <a:cxnLst/>
            <a:rect l="l" t="t" r="r" b="b"/>
            <a:pathLst>
              <a:path w="222885" h="111760">
                <a:moveTo>
                  <a:pt x="183668" y="55625"/>
                </a:moveTo>
                <a:lnTo>
                  <a:pt x="166588" y="45719"/>
                </a:lnTo>
                <a:lnTo>
                  <a:pt x="0" y="45719"/>
                </a:lnTo>
                <a:lnTo>
                  <a:pt x="0" y="65531"/>
                </a:lnTo>
                <a:lnTo>
                  <a:pt x="166588" y="65531"/>
                </a:lnTo>
                <a:lnTo>
                  <a:pt x="183668" y="55625"/>
                </a:lnTo>
                <a:close/>
              </a:path>
              <a:path w="222885" h="111760">
                <a:moveTo>
                  <a:pt x="222503" y="54863"/>
                </a:moveTo>
                <a:lnTo>
                  <a:pt x="131063" y="3047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6763"/>
                </a:lnTo>
                <a:lnTo>
                  <a:pt x="121919" y="19811"/>
                </a:lnTo>
                <a:lnTo>
                  <a:pt x="166588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5" h="111760">
                <a:moveTo>
                  <a:pt x="202691" y="66420"/>
                </a:moveTo>
                <a:lnTo>
                  <a:pt x="202691" y="65531"/>
                </a:lnTo>
                <a:lnTo>
                  <a:pt x="166588" y="65531"/>
                </a:lnTo>
                <a:lnTo>
                  <a:pt x="121919" y="91439"/>
                </a:lnTo>
                <a:lnTo>
                  <a:pt x="117347" y="94487"/>
                </a:lnTo>
                <a:lnTo>
                  <a:pt x="115823" y="100583"/>
                </a:lnTo>
                <a:lnTo>
                  <a:pt x="121919" y="109727"/>
                </a:lnTo>
                <a:lnTo>
                  <a:pt x="126491" y="111251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5" h="111760">
                <a:moveTo>
                  <a:pt x="202691" y="65531"/>
                </a:moveTo>
                <a:lnTo>
                  <a:pt x="202691" y="45719"/>
                </a:lnTo>
                <a:lnTo>
                  <a:pt x="166588" y="45719"/>
                </a:lnTo>
                <a:lnTo>
                  <a:pt x="183668" y="55625"/>
                </a:lnTo>
                <a:lnTo>
                  <a:pt x="198119" y="47243"/>
                </a:lnTo>
                <a:lnTo>
                  <a:pt x="198119" y="65531"/>
                </a:lnTo>
                <a:lnTo>
                  <a:pt x="202691" y="65531"/>
                </a:lnTo>
                <a:close/>
              </a:path>
              <a:path w="222885" h="111760">
                <a:moveTo>
                  <a:pt x="198119" y="65531"/>
                </a:moveTo>
                <a:lnTo>
                  <a:pt x="198119" y="64007"/>
                </a:lnTo>
                <a:lnTo>
                  <a:pt x="183668" y="55625"/>
                </a:lnTo>
                <a:lnTo>
                  <a:pt x="166588" y="65531"/>
                </a:lnTo>
                <a:lnTo>
                  <a:pt x="198119" y="65531"/>
                </a:lnTo>
                <a:close/>
              </a:path>
              <a:path w="222885" h="111760">
                <a:moveTo>
                  <a:pt x="198119" y="64007"/>
                </a:moveTo>
                <a:lnTo>
                  <a:pt x="198119" y="47243"/>
                </a:lnTo>
                <a:lnTo>
                  <a:pt x="183668" y="55625"/>
                </a:lnTo>
                <a:lnTo>
                  <a:pt x="198119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306300" y="32445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228099" y="114527"/>
                </a:moveTo>
                <a:lnTo>
                  <a:pt x="220017" y="72574"/>
                </a:lnTo>
                <a:lnTo>
                  <a:pt x="197921" y="37451"/>
                </a:lnTo>
                <a:lnTo>
                  <a:pt x="165034" y="12363"/>
                </a:lnTo>
                <a:lnTo>
                  <a:pt x="124579" y="517"/>
                </a:lnTo>
                <a:lnTo>
                  <a:pt x="113799" y="0"/>
                </a:lnTo>
                <a:lnTo>
                  <a:pt x="99289" y="939"/>
                </a:lnTo>
                <a:lnTo>
                  <a:pt x="59326" y="14075"/>
                </a:lnTo>
                <a:lnTo>
                  <a:pt x="27231" y="40173"/>
                </a:lnTo>
                <a:lnTo>
                  <a:pt x="6234" y="75999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close/>
              </a:path>
            </a:pathLst>
          </a:custGeom>
          <a:solidFill>
            <a:srgbClr val="FF98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306300" y="3244595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3799" y="0"/>
                </a:moveTo>
                <a:lnTo>
                  <a:pt x="71933" y="8097"/>
                </a:lnTo>
                <a:lnTo>
                  <a:pt x="36856" y="30233"/>
                </a:lnTo>
                <a:lnTo>
                  <a:pt x="11800" y="63175"/>
                </a:lnTo>
                <a:lnTo>
                  <a:pt x="0" y="103691"/>
                </a:lnTo>
                <a:lnTo>
                  <a:pt x="749" y="120029"/>
                </a:lnTo>
                <a:lnTo>
                  <a:pt x="12504" y="163480"/>
                </a:lnTo>
                <a:lnTo>
                  <a:pt x="36317" y="197218"/>
                </a:lnTo>
                <a:lnTo>
                  <a:pt x="69358" y="219476"/>
                </a:lnTo>
                <a:lnTo>
                  <a:pt x="108795" y="228491"/>
                </a:lnTo>
                <a:lnTo>
                  <a:pt x="124056" y="227640"/>
                </a:lnTo>
                <a:lnTo>
                  <a:pt x="165528" y="215375"/>
                </a:lnTo>
                <a:lnTo>
                  <a:pt x="198462" y="190637"/>
                </a:lnTo>
                <a:lnTo>
                  <a:pt x="220204" y="156123"/>
                </a:lnTo>
                <a:lnTo>
                  <a:pt x="228099" y="114527"/>
                </a:lnTo>
                <a:lnTo>
                  <a:pt x="227161" y="99981"/>
                </a:lnTo>
                <a:lnTo>
                  <a:pt x="214050" y="59949"/>
                </a:lnTo>
                <a:lnTo>
                  <a:pt x="187999" y="27815"/>
                </a:lnTo>
                <a:lnTo>
                  <a:pt x="152231" y="6785"/>
                </a:lnTo>
                <a:lnTo>
                  <a:pt x="11379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8384536" y="3236814"/>
            <a:ext cx="419734" cy="30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x </a:t>
            </a:r>
            <a:r>
              <a:rPr sz="1600" b="1" spc="2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700" b="1" baseline="-16975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2700" baseline="-16975">
              <a:latin typeface="Arial"/>
              <a:cs typeface="Aria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610600" y="31623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03685"/>
            <a:ext cx="3862704" cy="716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06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ight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9900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ir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f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ini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-2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ly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long,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165" dirty="0">
                <a:solidFill>
                  <a:srgbClr val="FF0000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r>
              <a:rPr sz="1800" b="1" spc="-15" baseline="-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150" dirty="0">
                <a:solidFill>
                  <a:srgbClr val="FF0000"/>
                </a:solidFill>
                <a:latin typeface="Arial"/>
                <a:cs typeface="Arial"/>
              </a:rPr>
              <a:t>Ф</a:t>
            </a:r>
            <a:r>
              <a:rPr sz="1800" b="1" baseline="-23148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sz="1800" b="1" spc="240" baseline="-23148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135" dirty="0">
                <a:solidFill>
                  <a:srgbClr val="FF0000"/>
                </a:solidFill>
                <a:latin typeface="Arial"/>
                <a:cs typeface="Arial"/>
              </a:rPr>
              <a:t>π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14478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0"/>
                </a:moveTo>
                <a:lnTo>
                  <a:pt x="0" y="761999"/>
                </a:lnTo>
                <a:lnTo>
                  <a:pt x="1447799" y="761999"/>
                </a:lnTo>
                <a:lnTo>
                  <a:pt x="1447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" y="14478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0"/>
                </a:moveTo>
                <a:lnTo>
                  <a:pt x="0" y="761999"/>
                </a:lnTo>
                <a:lnTo>
                  <a:pt x="1447799" y="761999"/>
                </a:lnTo>
                <a:lnTo>
                  <a:pt x="14477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47800" y="1828800"/>
            <a:ext cx="762000" cy="13970"/>
          </a:xfrm>
          <a:custGeom>
            <a:avLst/>
            <a:gdLst/>
            <a:ahLst/>
            <a:cxnLst/>
            <a:rect l="l" t="t" r="r" b="b"/>
            <a:pathLst>
              <a:path w="762000" h="13969">
                <a:moveTo>
                  <a:pt x="0" y="13715"/>
                </a:moveTo>
                <a:lnTo>
                  <a:pt x="761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14400" y="1447800"/>
            <a:ext cx="14478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 indent="533400">
              <a:lnSpc>
                <a:spcPts val="1864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86360">
              <a:lnSpc>
                <a:spcPts val="1445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683895">
              <a:lnSpc>
                <a:spcPts val="1739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4</a:t>
            </a:r>
            <a:r>
              <a:rPr sz="1800" spc="130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86200" y="14478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0"/>
                </a:moveTo>
                <a:lnTo>
                  <a:pt x="0" y="761999"/>
                </a:lnTo>
                <a:lnTo>
                  <a:pt x="1447799" y="761999"/>
                </a:lnTo>
                <a:lnTo>
                  <a:pt x="14477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86200" y="14478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0" y="0"/>
                </a:moveTo>
                <a:lnTo>
                  <a:pt x="0" y="761999"/>
                </a:lnTo>
                <a:lnTo>
                  <a:pt x="1447799" y="761999"/>
                </a:lnTo>
                <a:lnTo>
                  <a:pt x="14477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19600" y="1828800"/>
            <a:ext cx="762000" cy="13970"/>
          </a:xfrm>
          <a:custGeom>
            <a:avLst/>
            <a:gdLst/>
            <a:ahLst/>
            <a:cxnLst/>
            <a:rect l="l" t="t" r="r" b="b"/>
            <a:pathLst>
              <a:path w="762000" h="13969">
                <a:moveTo>
                  <a:pt x="0" y="13715"/>
                </a:moveTo>
                <a:lnTo>
                  <a:pt x="761999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86200" y="1447800"/>
            <a:ext cx="1447800" cy="76200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 indent="596900">
              <a:lnSpc>
                <a:spcPts val="1864"/>
              </a:lnSpc>
            </a:pPr>
            <a:r>
              <a:rPr sz="1800" spc="65" dirty="0">
                <a:solidFill>
                  <a:srgbClr val="990000"/>
                </a:solidFill>
                <a:latin typeface="Arial"/>
                <a:cs typeface="Arial"/>
              </a:rPr>
              <a:t>µ</a:t>
            </a:r>
            <a:r>
              <a:rPr sz="1800" b="1" baseline="-23148" dirty="0">
                <a:solidFill>
                  <a:srgbClr val="990000"/>
                </a:solidFill>
                <a:latin typeface="Arial"/>
                <a:cs typeface="Arial"/>
              </a:rPr>
              <a:t>0 </a:t>
            </a:r>
            <a:r>
              <a:rPr sz="1800" b="1" spc="-7" baseline="-23148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  <a:p>
            <a:pPr marL="86360">
              <a:lnSpc>
                <a:spcPts val="1445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  <a:p>
            <a:pPr marL="683895">
              <a:lnSpc>
                <a:spcPts val="1739"/>
              </a:lnSpc>
            </a:pP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2</a:t>
            </a:r>
            <a:r>
              <a:rPr sz="1800" spc="130" dirty="0">
                <a:solidFill>
                  <a:srgbClr val="990000"/>
                </a:solidFill>
                <a:latin typeface="Arial"/>
                <a:cs typeface="Arial"/>
              </a:rPr>
              <a:t>π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98138" y="1822885"/>
            <a:ext cx="255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96000" y="533400"/>
            <a:ext cx="2895600" cy="1828800"/>
          </a:xfrm>
          <a:custGeom>
            <a:avLst/>
            <a:gdLst/>
            <a:ahLst/>
            <a:cxnLst/>
            <a:rect l="l" t="t" r="r" b="b"/>
            <a:pathLst>
              <a:path w="2895600" h="1828800">
                <a:moveTo>
                  <a:pt x="0" y="0"/>
                </a:moveTo>
                <a:lnTo>
                  <a:pt x="0" y="1828799"/>
                </a:lnTo>
                <a:lnTo>
                  <a:pt x="2895599" y="1828799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96000" y="533400"/>
            <a:ext cx="2895600" cy="1828800"/>
          </a:xfrm>
          <a:custGeom>
            <a:avLst/>
            <a:gdLst/>
            <a:ahLst/>
            <a:cxnLst/>
            <a:rect l="l" t="t" r="r" b="b"/>
            <a:pathLst>
              <a:path w="2895600" h="1828800">
                <a:moveTo>
                  <a:pt x="0" y="0"/>
                </a:moveTo>
                <a:lnTo>
                  <a:pt x="0" y="1828799"/>
                </a:lnTo>
                <a:lnTo>
                  <a:pt x="2895599" y="1828799"/>
                </a:lnTo>
                <a:lnTo>
                  <a:pt x="2895599" y="0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79192" y="6629400"/>
            <a:ext cx="673608" cy="60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400" y="4724400"/>
            <a:ext cx="4038600" cy="1600200"/>
          </a:xfrm>
          <a:custGeom>
            <a:avLst/>
            <a:gdLst/>
            <a:ahLst/>
            <a:cxnLst/>
            <a:rect l="l" t="t" r="r" b="b"/>
            <a:pathLst>
              <a:path w="4038600" h="1600200">
                <a:moveTo>
                  <a:pt x="4038599" y="0"/>
                </a:moveTo>
                <a:lnTo>
                  <a:pt x="1008887" y="0"/>
                </a:lnTo>
                <a:lnTo>
                  <a:pt x="0" y="1600199"/>
                </a:lnTo>
                <a:lnTo>
                  <a:pt x="3028187" y="1600199"/>
                </a:lnTo>
                <a:lnTo>
                  <a:pt x="4038599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" y="4724400"/>
            <a:ext cx="4038600" cy="1600200"/>
          </a:xfrm>
          <a:custGeom>
            <a:avLst/>
            <a:gdLst/>
            <a:ahLst/>
            <a:cxnLst/>
            <a:rect l="l" t="t" r="r" b="b"/>
            <a:pathLst>
              <a:path w="4038600" h="1600200">
                <a:moveTo>
                  <a:pt x="1008887" y="0"/>
                </a:moveTo>
                <a:lnTo>
                  <a:pt x="0" y="1600199"/>
                </a:lnTo>
                <a:lnTo>
                  <a:pt x="3028187" y="1600199"/>
                </a:lnTo>
                <a:lnTo>
                  <a:pt x="4038599" y="0"/>
                </a:lnTo>
                <a:lnTo>
                  <a:pt x="1008887" y="0"/>
                </a:lnTo>
                <a:close/>
              </a:path>
            </a:pathLst>
          </a:custGeom>
          <a:ln w="57149">
            <a:solidFill>
              <a:srgbClr val="98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00800" y="3810000"/>
            <a:ext cx="673608" cy="609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876800" y="4724400"/>
            <a:ext cx="4038600" cy="1600200"/>
          </a:xfrm>
          <a:custGeom>
            <a:avLst/>
            <a:gdLst/>
            <a:ahLst/>
            <a:cxnLst/>
            <a:rect l="l" t="t" r="r" b="b"/>
            <a:pathLst>
              <a:path w="4038600" h="1600200">
                <a:moveTo>
                  <a:pt x="4038599" y="0"/>
                </a:moveTo>
                <a:lnTo>
                  <a:pt x="1008887" y="0"/>
                </a:lnTo>
                <a:lnTo>
                  <a:pt x="0" y="1600199"/>
                </a:lnTo>
                <a:lnTo>
                  <a:pt x="3028187" y="1600199"/>
                </a:lnTo>
                <a:lnTo>
                  <a:pt x="4038599" y="0"/>
                </a:lnTo>
                <a:close/>
              </a:path>
            </a:pathLst>
          </a:custGeom>
          <a:solidFill>
            <a:srgbClr val="FFCC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76800" y="4724400"/>
            <a:ext cx="4038600" cy="1600200"/>
          </a:xfrm>
          <a:custGeom>
            <a:avLst/>
            <a:gdLst/>
            <a:ahLst/>
            <a:cxnLst/>
            <a:rect l="l" t="t" r="r" b="b"/>
            <a:pathLst>
              <a:path w="4038600" h="1600200">
                <a:moveTo>
                  <a:pt x="1008887" y="0"/>
                </a:moveTo>
                <a:lnTo>
                  <a:pt x="0" y="1600199"/>
                </a:lnTo>
                <a:lnTo>
                  <a:pt x="3028187" y="1600199"/>
                </a:lnTo>
                <a:lnTo>
                  <a:pt x="4038599" y="0"/>
                </a:lnTo>
                <a:lnTo>
                  <a:pt x="1008887" y="0"/>
                </a:lnTo>
                <a:close/>
              </a:path>
            </a:pathLst>
          </a:custGeom>
          <a:ln w="57149">
            <a:solidFill>
              <a:srgbClr val="98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81800" y="914400"/>
            <a:ext cx="762000" cy="990600"/>
          </a:xfrm>
          <a:custGeom>
            <a:avLst/>
            <a:gdLst/>
            <a:ahLst/>
            <a:cxnLst/>
            <a:rect l="l" t="t" r="r" b="b"/>
            <a:pathLst>
              <a:path w="762000" h="990600">
                <a:moveTo>
                  <a:pt x="0" y="990599"/>
                </a:moveTo>
                <a:lnTo>
                  <a:pt x="60774" y="990435"/>
                </a:lnTo>
                <a:lnTo>
                  <a:pt x="121164" y="989283"/>
                </a:lnTo>
                <a:lnTo>
                  <a:pt x="180694" y="986155"/>
                </a:lnTo>
                <a:lnTo>
                  <a:pt x="238890" y="980066"/>
                </a:lnTo>
                <a:lnTo>
                  <a:pt x="295274" y="970025"/>
                </a:lnTo>
                <a:lnTo>
                  <a:pt x="349373" y="955048"/>
                </a:lnTo>
                <a:lnTo>
                  <a:pt x="400711" y="934144"/>
                </a:lnTo>
                <a:lnTo>
                  <a:pt x="448811" y="906328"/>
                </a:lnTo>
                <a:lnTo>
                  <a:pt x="493199" y="870612"/>
                </a:lnTo>
                <a:lnTo>
                  <a:pt x="533399" y="826007"/>
                </a:lnTo>
                <a:lnTo>
                  <a:pt x="569509" y="766587"/>
                </a:lnTo>
                <a:lnTo>
                  <a:pt x="586227" y="730476"/>
                </a:lnTo>
                <a:lnTo>
                  <a:pt x="602089" y="690798"/>
                </a:lnTo>
                <a:lnTo>
                  <a:pt x="617124" y="648080"/>
                </a:lnTo>
                <a:lnTo>
                  <a:pt x="631359" y="602848"/>
                </a:lnTo>
                <a:lnTo>
                  <a:pt x="644821" y="555627"/>
                </a:lnTo>
                <a:lnTo>
                  <a:pt x="657538" y="506943"/>
                </a:lnTo>
                <a:lnTo>
                  <a:pt x="669538" y="457321"/>
                </a:lnTo>
                <a:lnTo>
                  <a:pt x="680846" y="407288"/>
                </a:lnTo>
                <a:lnTo>
                  <a:pt x="691492" y="357370"/>
                </a:lnTo>
                <a:lnTo>
                  <a:pt x="701503" y="308091"/>
                </a:lnTo>
                <a:lnTo>
                  <a:pt x="710905" y="259979"/>
                </a:lnTo>
                <a:lnTo>
                  <a:pt x="719727" y="213558"/>
                </a:lnTo>
                <a:lnTo>
                  <a:pt x="727995" y="169354"/>
                </a:lnTo>
                <a:lnTo>
                  <a:pt x="735738" y="127894"/>
                </a:lnTo>
                <a:lnTo>
                  <a:pt x="742982" y="89702"/>
                </a:lnTo>
                <a:lnTo>
                  <a:pt x="749756" y="55305"/>
                </a:lnTo>
                <a:lnTo>
                  <a:pt x="756086" y="25229"/>
                </a:lnTo>
                <a:lnTo>
                  <a:pt x="761999" y="0"/>
                </a:lnTo>
              </a:path>
            </a:pathLst>
          </a:custGeom>
          <a:ln w="28574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96200" y="914400"/>
            <a:ext cx="762000" cy="990600"/>
          </a:xfrm>
          <a:custGeom>
            <a:avLst/>
            <a:gdLst/>
            <a:ahLst/>
            <a:cxnLst/>
            <a:rect l="l" t="t" r="r" b="b"/>
            <a:pathLst>
              <a:path w="762000" h="990600">
                <a:moveTo>
                  <a:pt x="761999" y="990599"/>
                </a:moveTo>
                <a:lnTo>
                  <a:pt x="701225" y="990435"/>
                </a:lnTo>
                <a:lnTo>
                  <a:pt x="640835" y="989283"/>
                </a:lnTo>
                <a:lnTo>
                  <a:pt x="581305" y="986155"/>
                </a:lnTo>
                <a:lnTo>
                  <a:pt x="523109" y="980066"/>
                </a:lnTo>
                <a:lnTo>
                  <a:pt x="466724" y="970025"/>
                </a:lnTo>
                <a:lnTo>
                  <a:pt x="412626" y="955048"/>
                </a:lnTo>
                <a:lnTo>
                  <a:pt x="361288" y="934144"/>
                </a:lnTo>
                <a:lnTo>
                  <a:pt x="313188" y="906328"/>
                </a:lnTo>
                <a:lnTo>
                  <a:pt x="268800" y="870612"/>
                </a:lnTo>
                <a:lnTo>
                  <a:pt x="228599" y="826007"/>
                </a:lnTo>
                <a:lnTo>
                  <a:pt x="192490" y="766587"/>
                </a:lnTo>
                <a:lnTo>
                  <a:pt x="175772" y="730476"/>
                </a:lnTo>
                <a:lnTo>
                  <a:pt x="159910" y="690798"/>
                </a:lnTo>
                <a:lnTo>
                  <a:pt x="144875" y="648080"/>
                </a:lnTo>
                <a:lnTo>
                  <a:pt x="130640" y="602848"/>
                </a:lnTo>
                <a:lnTo>
                  <a:pt x="117178" y="555627"/>
                </a:lnTo>
                <a:lnTo>
                  <a:pt x="104461" y="506943"/>
                </a:lnTo>
                <a:lnTo>
                  <a:pt x="92461" y="457321"/>
                </a:lnTo>
                <a:lnTo>
                  <a:pt x="81152" y="407288"/>
                </a:lnTo>
                <a:lnTo>
                  <a:pt x="70507" y="357370"/>
                </a:lnTo>
                <a:lnTo>
                  <a:pt x="60496" y="308091"/>
                </a:lnTo>
                <a:lnTo>
                  <a:pt x="51094" y="259979"/>
                </a:lnTo>
                <a:lnTo>
                  <a:pt x="42272" y="213558"/>
                </a:lnTo>
                <a:lnTo>
                  <a:pt x="34004" y="169354"/>
                </a:lnTo>
                <a:lnTo>
                  <a:pt x="26261" y="127894"/>
                </a:lnTo>
                <a:lnTo>
                  <a:pt x="19017" y="89702"/>
                </a:lnTo>
                <a:lnTo>
                  <a:pt x="12243" y="55305"/>
                </a:lnTo>
                <a:lnTo>
                  <a:pt x="5913" y="25229"/>
                </a:lnTo>
                <a:lnTo>
                  <a:pt x="0" y="0"/>
                </a:lnTo>
              </a:path>
            </a:pathLst>
          </a:custGeom>
          <a:ln w="28574">
            <a:solidFill>
              <a:srgbClr val="FF006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81900" y="685800"/>
            <a:ext cx="76200" cy="1295400"/>
          </a:xfrm>
          <a:custGeom>
            <a:avLst/>
            <a:gdLst/>
            <a:ahLst/>
            <a:cxnLst/>
            <a:rect l="l" t="t" r="r" b="b"/>
            <a:pathLst>
              <a:path w="76200" h="1295400">
                <a:moveTo>
                  <a:pt x="76199" y="76199"/>
                </a:moveTo>
                <a:lnTo>
                  <a:pt x="38099" y="0"/>
                </a:lnTo>
                <a:lnTo>
                  <a:pt x="0" y="76199"/>
                </a:lnTo>
                <a:lnTo>
                  <a:pt x="28955" y="76199"/>
                </a:lnTo>
                <a:lnTo>
                  <a:pt x="28955" y="64007"/>
                </a:lnTo>
                <a:lnTo>
                  <a:pt x="47243" y="64007"/>
                </a:lnTo>
                <a:lnTo>
                  <a:pt x="47243" y="76199"/>
                </a:lnTo>
                <a:lnTo>
                  <a:pt x="76199" y="76199"/>
                </a:lnTo>
                <a:close/>
              </a:path>
              <a:path w="76200" h="1295400">
                <a:moveTo>
                  <a:pt x="47243" y="76199"/>
                </a:moveTo>
                <a:lnTo>
                  <a:pt x="47243" y="64007"/>
                </a:lnTo>
                <a:lnTo>
                  <a:pt x="28955" y="64007"/>
                </a:lnTo>
                <a:lnTo>
                  <a:pt x="28955" y="76199"/>
                </a:lnTo>
                <a:lnTo>
                  <a:pt x="47243" y="76199"/>
                </a:lnTo>
                <a:close/>
              </a:path>
              <a:path w="76200" h="1295400">
                <a:moveTo>
                  <a:pt x="47243" y="1295399"/>
                </a:moveTo>
                <a:lnTo>
                  <a:pt x="47243" y="76199"/>
                </a:lnTo>
                <a:lnTo>
                  <a:pt x="28955" y="76199"/>
                </a:lnTo>
                <a:lnTo>
                  <a:pt x="28955" y="1295399"/>
                </a:lnTo>
                <a:lnTo>
                  <a:pt x="47243" y="1295399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711437" y="616385"/>
            <a:ext cx="1657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324600" y="1943100"/>
            <a:ext cx="2514600" cy="76200"/>
          </a:xfrm>
          <a:custGeom>
            <a:avLst/>
            <a:gdLst/>
            <a:ahLst/>
            <a:cxnLst/>
            <a:rect l="l" t="t" r="r" b="b"/>
            <a:pathLst>
              <a:path w="2514600" h="76200">
                <a:moveTo>
                  <a:pt x="76199" y="28955"/>
                </a:moveTo>
                <a:lnTo>
                  <a:pt x="76199" y="0"/>
                </a:lnTo>
                <a:lnTo>
                  <a:pt x="0" y="38099"/>
                </a:lnTo>
                <a:lnTo>
                  <a:pt x="64007" y="70103"/>
                </a:lnTo>
                <a:lnTo>
                  <a:pt x="64007" y="28955"/>
                </a:lnTo>
                <a:lnTo>
                  <a:pt x="76199" y="28955"/>
                </a:lnTo>
                <a:close/>
              </a:path>
              <a:path w="2514600" h="76200">
                <a:moveTo>
                  <a:pt x="2450591" y="47243"/>
                </a:moveTo>
                <a:lnTo>
                  <a:pt x="2450591" y="28955"/>
                </a:lnTo>
                <a:lnTo>
                  <a:pt x="64007" y="28955"/>
                </a:lnTo>
                <a:lnTo>
                  <a:pt x="64007" y="47243"/>
                </a:lnTo>
                <a:lnTo>
                  <a:pt x="2450591" y="47243"/>
                </a:lnTo>
                <a:close/>
              </a:path>
              <a:path w="2514600" h="76200">
                <a:moveTo>
                  <a:pt x="76199" y="76199"/>
                </a:moveTo>
                <a:lnTo>
                  <a:pt x="76199" y="47243"/>
                </a:lnTo>
                <a:lnTo>
                  <a:pt x="64007" y="47243"/>
                </a:lnTo>
                <a:lnTo>
                  <a:pt x="64007" y="70103"/>
                </a:lnTo>
                <a:lnTo>
                  <a:pt x="76199" y="76199"/>
                </a:lnTo>
                <a:close/>
              </a:path>
              <a:path w="2514600" h="76200">
                <a:moveTo>
                  <a:pt x="2514599" y="38099"/>
                </a:moveTo>
                <a:lnTo>
                  <a:pt x="2438399" y="0"/>
                </a:lnTo>
                <a:lnTo>
                  <a:pt x="2438399" y="28955"/>
                </a:lnTo>
                <a:lnTo>
                  <a:pt x="2450591" y="28955"/>
                </a:lnTo>
                <a:lnTo>
                  <a:pt x="2450591" y="70103"/>
                </a:lnTo>
                <a:lnTo>
                  <a:pt x="2514599" y="38099"/>
                </a:lnTo>
                <a:close/>
              </a:path>
              <a:path w="2514600" h="76200">
                <a:moveTo>
                  <a:pt x="2450591" y="70103"/>
                </a:moveTo>
                <a:lnTo>
                  <a:pt x="2450591" y="47243"/>
                </a:lnTo>
                <a:lnTo>
                  <a:pt x="2438399" y="47243"/>
                </a:lnTo>
                <a:lnTo>
                  <a:pt x="2438399" y="76199"/>
                </a:lnTo>
                <a:lnTo>
                  <a:pt x="2450591" y="70103"/>
                </a:lnTo>
                <a:close/>
              </a:path>
            </a:pathLst>
          </a:custGeom>
          <a:solidFill>
            <a:srgbClr val="007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8581640" y="1987985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24249" y="1987985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59040" y="2064185"/>
            <a:ext cx="12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752600" y="4953000"/>
            <a:ext cx="2362200" cy="1066800"/>
          </a:xfrm>
          <a:custGeom>
            <a:avLst/>
            <a:gdLst/>
            <a:ahLst/>
            <a:cxnLst/>
            <a:rect l="l" t="t" r="r" b="b"/>
            <a:pathLst>
              <a:path w="2362200" h="1066800">
                <a:moveTo>
                  <a:pt x="1181099" y="0"/>
                </a:moveTo>
                <a:lnTo>
                  <a:pt x="1084235" y="1771"/>
                </a:lnTo>
                <a:lnTo>
                  <a:pt x="989527" y="6993"/>
                </a:lnTo>
                <a:lnTo>
                  <a:pt x="897278" y="15528"/>
                </a:lnTo>
                <a:lnTo>
                  <a:pt x="807793" y="27236"/>
                </a:lnTo>
                <a:lnTo>
                  <a:pt x="721375" y="41981"/>
                </a:lnTo>
                <a:lnTo>
                  <a:pt x="638330" y="59623"/>
                </a:lnTo>
                <a:lnTo>
                  <a:pt x="558960" y="80024"/>
                </a:lnTo>
                <a:lnTo>
                  <a:pt x="483571" y="103046"/>
                </a:lnTo>
                <a:lnTo>
                  <a:pt x="412465" y="128551"/>
                </a:lnTo>
                <a:lnTo>
                  <a:pt x="345947" y="156400"/>
                </a:lnTo>
                <a:lnTo>
                  <a:pt x="284322" y="186455"/>
                </a:lnTo>
                <a:lnTo>
                  <a:pt x="227892" y="218578"/>
                </a:lnTo>
                <a:lnTo>
                  <a:pt x="176963" y="252630"/>
                </a:lnTo>
                <a:lnTo>
                  <a:pt x="131838" y="288473"/>
                </a:lnTo>
                <a:lnTo>
                  <a:pt x="92821" y="325969"/>
                </a:lnTo>
                <a:lnTo>
                  <a:pt x="60216" y="364979"/>
                </a:lnTo>
                <a:lnTo>
                  <a:pt x="34327" y="405366"/>
                </a:lnTo>
                <a:lnTo>
                  <a:pt x="15459" y="446990"/>
                </a:lnTo>
                <a:lnTo>
                  <a:pt x="3915" y="489714"/>
                </a:lnTo>
                <a:lnTo>
                  <a:pt x="0" y="533399"/>
                </a:lnTo>
                <a:lnTo>
                  <a:pt x="3915" y="577085"/>
                </a:lnTo>
                <a:lnTo>
                  <a:pt x="15459" y="619809"/>
                </a:lnTo>
                <a:lnTo>
                  <a:pt x="34327" y="661433"/>
                </a:lnTo>
                <a:lnTo>
                  <a:pt x="60216" y="701820"/>
                </a:lnTo>
                <a:lnTo>
                  <a:pt x="92821" y="740830"/>
                </a:lnTo>
                <a:lnTo>
                  <a:pt x="131838" y="778326"/>
                </a:lnTo>
                <a:lnTo>
                  <a:pt x="176963" y="814169"/>
                </a:lnTo>
                <a:lnTo>
                  <a:pt x="227892" y="848221"/>
                </a:lnTo>
                <a:lnTo>
                  <a:pt x="284322" y="880344"/>
                </a:lnTo>
                <a:lnTo>
                  <a:pt x="345947" y="910399"/>
                </a:lnTo>
                <a:lnTo>
                  <a:pt x="412465" y="938248"/>
                </a:lnTo>
                <a:lnTo>
                  <a:pt x="483571" y="963753"/>
                </a:lnTo>
                <a:lnTo>
                  <a:pt x="558960" y="986775"/>
                </a:lnTo>
                <a:lnTo>
                  <a:pt x="638330" y="1007176"/>
                </a:lnTo>
                <a:lnTo>
                  <a:pt x="721375" y="1024818"/>
                </a:lnTo>
                <a:lnTo>
                  <a:pt x="807793" y="1039563"/>
                </a:lnTo>
                <a:lnTo>
                  <a:pt x="897278" y="1051271"/>
                </a:lnTo>
                <a:lnTo>
                  <a:pt x="989527" y="1059806"/>
                </a:lnTo>
                <a:lnTo>
                  <a:pt x="1084235" y="1065028"/>
                </a:lnTo>
                <a:lnTo>
                  <a:pt x="1181099" y="1066799"/>
                </a:lnTo>
                <a:lnTo>
                  <a:pt x="1277964" y="1065028"/>
                </a:lnTo>
                <a:lnTo>
                  <a:pt x="1372672" y="1059806"/>
                </a:lnTo>
                <a:lnTo>
                  <a:pt x="1464921" y="1051271"/>
                </a:lnTo>
                <a:lnTo>
                  <a:pt x="1554406" y="1039563"/>
                </a:lnTo>
                <a:lnTo>
                  <a:pt x="1640824" y="1024818"/>
                </a:lnTo>
                <a:lnTo>
                  <a:pt x="1723869" y="1007176"/>
                </a:lnTo>
                <a:lnTo>
                  <a:pt x="1803239" y="986775"/>
                </a:lnTo>
                <a:lnTo>
                  <a:pt x="1878628" y="963753"/>
                </a:lnTo>
                <a:lnTo>
                  <a:pt x="1949734" y="938248"/>
                </a:lnTo>
                <a:lnTo>
                  <a:pt x="2016251" y="910399"/>
                </a:lnTo>
                <a:lnTo>
                  <a:pt x="2077877" y="880344"/>
                </a:lnTo>
                <a:lnTo>
                  <a:pt x="2134307" y="848221"/>
                </a:lnTo>
                <a:lnTo>
                  <a:pt x="2185236" y="814169"/>
                </a:lnTo>
                <a:lnTo>
                  <a:pt x="2230361" y="778326"/>
                </a:lnTo>
                <a:lnTo>
                  <a:pt x="2269378" y="740830"/>
                </a:lnTo>
                <a:lnTo>
                  <a:pt x="2301983" y="701820"/>
                </a:lnTo>
                <a:lnTo>
                  <a:pt x="2327872" y="661433"/>
                </a:lnTo>
                <a:lnTo>
                  <a:pt x="2346740" y="619809"/>
                </a:lnTo>
                <a:lnTo>
                  <a:pt x="2358284" y="577085"/>
                </a:lnTo>
                <a:lnTo>
                  <a:pt x="2362199" y="533399"/>
                </a:lnTo>
                <a:lnTo>
                  <a:pt x="2358284" y="489714"/>
                </a:lnTo>
                <a:lnTo>
                  <a:pt x="2346740" y="446990"/>
                </a:lnTo>
                <a:lnTo>
                  <a:pt x="2327872" y="405366"/>
                </a:lnTo>
                <a:lnTo>
                  <a:pt x="2301983" y="364979"/>
                </a:lnTo>
                <a:lnTo>
                  <a:pt x="2269378" y="325969"/>
                </a:lnTo>
                <a:lnTo>
                  <a:pt x="2230361" y="288473"/>
                </a:lnTo>
                <a:lnTo>
                  <a:pt x="2185236" y="252630"/>
                </a:lnTo>
                <a:lnTo>
                  <a:pt x="2134307" y="218578"/>
                </a:lnTo>
                <a:lnTo>
                  <a:pt x="2077877" y="186455"/>
                </a:lnTo>
                <a:lnTo>
                  <a:pt x="2016251" y="156400"/>
                </a:lnTo>
                <a:lnTo>
                  <a:pt x="1949734" y="128551"/>
                </a:lnTo>
                <a:lnTo>
                  <a:pt x="1878628" y="103046"/>
                </a:lnTo>
                <a:lnTo>
                  <a:pt x="1803239" y="80024"/>
                </a:lnTo>
                <a:lnTo>
                  <a:pt x="1723869" y="59623"/>
                </a:lnTo>
                <a:lnTo>
                  <a:pt x="1640824" y="41981"/>
                </a:lnTo>
                <a:lnTo>
                  <a:pt x="1554406" y="27236"/>
                </a:lnTo>
                <a:lnTo>
                  <a:pt x="1464921" y="15528"/>
                </a:lnTo>
                <a:lnTo>
                  <a:pt x="1372672" y="6993"/>
                </a:lnTo>
                <a:lnTo>
                  <a:pt x="1277964" y="1771"/>
                </a:lnTo>
                <a:lnTo>
                  <a:pt x="11810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149342" y="50994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764535" y="5952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4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4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4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4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4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4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71800" y="48859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4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4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4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4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4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4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81200" y="5105400"/>
            <a:ext cx="1905000" cy="762000"/>
          </a:xfrm>
          <a:custGeom>
            <a:avLst/>
            <a:gdLst/>
            <a:ahLst/>
            <a:cxnLst/>
            <a:rect l="l" t="t" r="r" b="b"/>
            <a:pathLst>
              <a:path w="1905000" h="762000">
                <a:moveTo>
                  <a:pt x="952499" y="0"/>
                </a:moveTo>
                <a:lnTo>
                  <a:pt x="874416" y="1263"/>
                </a:lnTo>
                <a:lnTo>
                  <a:pt x="798065" y="4989"/>
                </a:lnTo>
                <a:lnTo>
                  <a:pt x="723691" y="11079"/>
                </a:lnTo>
                <a:lnTo>
                  <a:pt x="651540" y="19434"/>
                </a:lnTo>
                <a:lnTo>
                  <a:pt x="581858" y="29956"/>
                </a:lnTo>
                <a:lnTo>
                  <a:pt x="514891" y="42547"/>
                </a:lnTo>
                <a:lnTo>
                  <a:pt x="450883" y="57108"/>
                </a:lnTo>
                <a:lnTo>
                  <a:pt x="390083" y="73542"/>
                </a:lnTo>
                <a:lnTo>
                  <a:pt x="332733" y="91749"/>
                </a:lnTo>
                <a:lnTo>
                  <a:pt x="279082" y="111632"/>
                </a:lnTo>
                <a:lnTo>
                  <a:pt x="229374" y="133093"/>
                </a:lnTo>
                <a:lnTo>
                  <a:pt x="183855" y="156033"/>
                </a:lnTo>
                <a:lnTo>
                  <a:pt x="142771" y="180353"/>
                </a:lnTo>
                <a:lnTo>
                  <a:pt x="106367" y="205956"/>
                </a:lnTo>
                <a:lnTo>
                  <a:pt x="74890" y="232743"/>
                </a:lnTo>
                <a:lnTo>
                  <a:pt x="48585" y="260616"/>
                </a:lnTo>
                <a:lnTo>
                  <a:pt x="12473" y="319226"/>
                </a:lnTo>
                <a:lnTo>
                  <a:pt x="0" y="380999"/>
                </a:lnTo>
                <a:lnTo>
                  <a:pt x="3159" y="412233"/>
                </a:lnTo>
                <a:lnTo>
                  <a:pt x="27697" y="472523"/>
                </a:lnTo>
                <a:lnTo>
                  <a:pt x="74890" y="529256"/>
                </a:lnTo>
                <a:lnTo>
                  <a:pt x="106367" y="556043"/>
                </a:lnTo>
                <a:lnTo>
                  <a:pt x="142771" y="581646"/>
                </a:lnTo>
                <a:lnTo>
                  <a:pt x="183855" y="605966"/>
                </a:lnTo>
                <a:lnTo>
                  <a:pt x="229374" y="628906"/>
                </a:lnTo>
                <a:lnTo>
                  <a:pt x="279082" y="650366"/>
                </a:lnTo>
                <a:lnTo>
                  <a:pt x="332733" y="670250"/>
                </a:lnTo>
                <a:lnTo>
                  <a:pt x="390083" y="688457"/>
                </a:lnTo>
                <a:lnTo>
                  <a:pt x="450883" y="704891"/>
                </a:lnTo>
                <a:lnTo>
                  <a:pt x="514891" y="719452"/>
                </a:lnTo>
                <a:lnTo>
                  <a:pt x="581858" y="732043"/>
                </a:lnTo>
                <a:lnTo>
                  <a:pt x="651540" y="742565"/>
                </a:lnTo>
                <a:lnTo>
                  <a:pt x="723691" y="750920"/>
                </a:lnTo>
                <a:lnTo>
                  <a:pt x="798065" y="757010"/>
                </a:lnTo>
                <a:lnTo>
                  <a:pt x="874416" y="760736"/>
                </a:lnTo>
                <a:lnTo>
                  <a:pt x="952499" y="761999"/>
                </a:lnTo>
                <a:lnTo>
                  <a:pt x="1030583" y="760736"/>
                </a:lnTo>
                <a:lnTo>
                  <a:pt x="1106934" y="757010"/>
                </a:lnTo>
                <a:lnTo>
                  <a:pt x="1181308" y="750920"/>
                </a:lnTo>
                <a:lnTo>
                  <a:pt x="1253459" y="742565"/>
                </a:lnTo>
                <a:lnTo>
                  <a:pt x="1323141" y="732043"/>
                </a:lnTo>
                <a:lnTo>
                  <a:pt x="1390108" y="719452"/>
                </a:lnTo>
                <a:lnTo>
                  <a:pt x="1454115" y="704891"/>
                </a:lnTo>
                <a:lnTo>
                  <a:pt x="1514916" y="688457"/>
                </a:lnTo>
                <a:lnTo>
                  <a:pt x="1572265" y="670250"/>
                </a:lnTo>
                <a:lnTo>
                  <a:pt x="1625917" y="650366"/>
                </a:lnTo>
                <a:lnTo>
                  <a:pt x="1675625" y="628906"/>
                </a:lnTo>
                <a:lnTo>
                  <a:pt x="1721144" y="605966"/>
                </a:lnTo>
                <a:lnTo>
                  <a:pt x="1762228" y="581646"/>
                </a:lnTo>
                <a:lnTo>
                  <a:pt x="1798632" y="556043"/>
                </a:lnTo>
                <a:lnTo>
                  <a:pt x="1830109" y="529256"/>
                </a:lnTo>
                <a:lnTo>
                  <a:pt x="1856414" y="501383"/>
                </a:lnTo>
                <a:lnTo>
                  <a:pt x="1892526" y="442773"/>
                </a:lnTo>
                <a:lnTo>
                  <a:pt x="1904999" y="380999"/>
                </a:lnTo>
                <a:lnTo>
                  <a:pt x="1901840" y="349766"/>
                </a:lnTo>
                <a:lnTo>
                  <a:pt x="1877302" y="289476"/>
                </a:lnTo>
                <a:lnTo>
                  <a:pt x="1830109" y="232743"/>
                </a:lnTo>
                <a:lnTo>
                  <a:pt x="1798632" y="205956"/>
                </a:lnTo>
                <a:lnTo>
                  <a:pt x="1762228" y="180353"/>
                </a:lnTo>
                <a:lnTo>
                  <a:pt x="1721144" y="156033"/>
                </a:lnTo>
                <a:lnTo>
                  <a:pt x="1675625" y="133093"/>
                </a:lnTo>
                <a:lnTo>
                  <a:pt x="1625917" y="111632"/>
                </a:lnTo>
                <a:lnTo>
                  <a:pt x="1572265" y="91749"/>
                </a:lnTo>
                <a:lnTo>
                  <a:pt x="1514916" y="73542"/>
                </a:lnTo>
                <a:lnTo>
                  <a:pt x="1454115" y="57108"/>
                </a:lnTo>
                <a:lnTo>
                  <a:pt x="1390108" y="42547"/>
                </a:lnTo>
                <a:lnTo>
                  <a:pt x="1323141" y="29956"/>
                </a:lnTo>
                <a:lnTo>
                  <a:pt x="1253459" y="19434"/>
                </a:lnTo>
                <a:lnTo>
                  <a:pt x="1181308" y="11079"/>
                </a:lnTo>
                <a:lnTo>
                  <a:pt x="1106934" y="4989"/>
                </a:lnTo>
                <a:lnTo>
                  <a:pt x="1030583" y="1263"/>
                </a:lnTo>
                <a:lnTo>
                  <a:pt x="9524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764535" y="58003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4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4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4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4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4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4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971800" y="50383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4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4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4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4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4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4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09800" y="5257800"/>
            <a:ext cx="1447800" cy="457200"/>
          </a:xfrm>
          <a:custGeom>
            <a:avLst/>
            <a:gdLst/>
            <a:ahLst/>
            <a:cxnLst/>
            <a:rect l="l" t="t" r="r" b="b"/>
            <a:pathLst>
              <a:path w="1447800" h="457200">
                <a:moveTo>
                  <a:pt x="723899" y="0"/>
                </a:moveTo>
                <a:lnTo>
                  <a:pt x="664598" y="756"/>
                </a:lnTo>
                <a:lnTo>
                  <a:pt x="606603" y="2985"/>
                </a:lnTo>
                <a:lnTo>
                  <a:pt x="550104" y="6629"/>
                </a:lnTo>
                <a:lnTo>
                  <a:pt x="495287" y="11631"/>
                </a:lnTo>
                <a:lnTo>
                  <a:pt x="442340" y="17930"/>
                </a:lnTo>
                <a:lnTo>
                  <a:pt x="391451" y="25470"/>
                </a:lnTo>
                <a:lnTo>
                  <a:pt x="342807" y="34192"/>
                </a:lnTo>
                <a:lnTo>
                  <a:pt x="296594" y="44037"/>
                </a:lnTo>
                <a:lnTo>
                  <a:pt x="253002" y="54948"/>
                </a:lnTo>
                <a:lnTo>
                  <a:pt x="212216" y="66865"/>
                </a:lnTo>
                <a:lnTo>
                  <a:pt x="174426" y="79731"/>
                </a:lnTo>
                <a:lnTo>
                  <a:pt x="108578" y="108076"/>
                </a:lnTo>
                <a:lnTo>
                  <a:pt x="56959" y="139517"/>
                </a:lnTo>
                <a:lnTo>
                  <a:pt x="21067" y="173586"/>
                </a:lnTo>
                <a:lnTo>
                  <a:pt x="2403" y="209818"/>
                </a:lnTo>
                <a:lnTo>
                  <a:pt x="0" y="228599"/>
                </a:lnTo>
                <a:lnTo>
                  <a:pt x="2403" y="247381"/>
                </a:lnTo>
                <a:lnTo>
                  <a:pt x="21067" y="283613"/>
                </a:lnTo>
                <a:lnTo>
                  <a:pt x="56959" y="317682"/>
                </a:lnTo>
                <a:lnTo>
                  <a:pt x="108578" y="349123"/>
                </a:lnTo>
                <a:lnTo>
                  <a:pt x="174426" y="377468"/>
                </a:lnTo>
                <a:lnTo>
                  <a:pt x="212216" y="390334"/>
                </a:lnTo>
                <a:lnTo>
                  <a:pt x="253002" y="402251"/>
                </a:lnTo>
                <a:lnTo>
                  <a:pt x="296594" y="413162"/>
                </a:lnTo>
                <a:lnTo>
                  <a:pt x="342807" y="423007"/>
                </a:lnTo>
                <a:lnTo>
                  <a:pt x="391451" y="431729"/>
                </a:lnTo>
                <a:lnTo>
                  <a:pt x="442340" y="439269"/>
                </a:lnTo>
                <a:lnTo>
                  <a:pt x="495287" y="445568"/>
                </a:lnTo>
                <a:lnTo>
                  <a:pt x="550104" y="450570"/>
                </a:lnTo>
                <a:lnTo>
                  <a:pt x="606603" y="454214"/>
                </a:lnTo>
                <a:lnTo>
                  <a:pt x="664598" y="456443"/>
                </a:lnTo>
                <a:lnTo>
                  <a:pt x="723899" y="457199"/>
                </a:lnTo>
                <a:lnTo>
                  <a:pt x="783201" y="456443"/>
                </a:lnTo>
                <a:lnTo>
                  <a:pt x="841196" y="454214"/>
                </a:lnTo>
                <a:lnTo>
                  <a:pt x="897695" y="450570"/>
                </a:lnTo>
                <a:lnTo>
                  <a:pt x="952512" y="445568"/>
                </a:lnTo>
                <a:lnTo>
                  <a:pt x="1005458" y="439269"/>
                </a:lnTo>
                <a:lnTo>
                  <a:pt x="1056348" y="431729"/>
                </a:lnTo>
                <a:lnTo>
                  <a:pt x="1104992" y="423007"/>
                </a:lnTo>
                <a:lnTo>
                  <a:pt x="1151205" y="413162"/>
                </a:lnTo>
                <a:lnTo>
                  <a:pt x="1194797" y="402251"/>
                </a:lnTo>
                <a:lnTo>
                  <a:pt x="1235582" y="390334"/>
                </a:lnTo>
                <a:lnTo>
                  <a:pt x="1273373" y="377468"/>
                </a:lnTo>
                <a:lnTo>
                  <a:pt x="1339221" y="349123"/>
                </a:lnTo>
                <a:lnTo>
                  <a:pt x="1390840" y="317682"/>
                </a:lnTo>
                <a:lnTo>
                  <a:pt x="1426732" y="283613"/>
                </a:lnTo>
                <a:lnTo>
                  <a:pt x="1445396" y="247381"/>
                </a:lnTo>
                <a:lnTo>
                  <a:pt x="1447799" y="228599"/>
                </a:lnTo>
                <a:lnTo>
                  <a:pt x="1445396" y="209818"/>
                </a:lnTo>
                <a:lnTo>
                  <a:pt x="1426732" y="173586"/>
                </a:lnTo>
                <a:lnTo>
                  <a:pt x="1390840" y="139517"/>
                </a:lnTo>
                <a:lnTo>
                  <a:pt x="1339221" y="108076"/>
                </a:lnTo>
                <a:lnTo>
                  <a:pt x="1273373" y="79731"/>
                </a:lnTo>
                <a:lnTo>
                  <a:pt x="1235582" y="66865"/>
                </a:lnTo>
                <a:lnTo>
                  <a:pt x="1194797" y="54948"/>
                </a:lnTo>
                <a:lnTo>
                  <a:pt x="1151205" y="44037"/>
                </a:lnTo>
                <a:lnTo>
                  <a:pt x="1104992" y="34192"/>
                </a:lnTo>
                <a:lnTo>
                  <a:pt x="1056348" y="25470"/>
                </a:lnTo>
                <a:lnTo>
                  <a:pt x="1005458" y="17930"/>
                </a:lnTo>
                <a:lnTo>
                  <a:pt x="952512" y="11631"/>
                </a:lnTo>
                <a:lnTo>
                  <a:pt x="897695" y="6629"/>
                </a:lnTo>
                <a:lnTo>
                  <a:pt x="841196" y="2985"/>
                </a:lnTo>
                <a:lnTo>
                  <a:pt x="783201" y="756"/>
                </a:lnTo>
                <a:lnTo>
                  <a:pt x="7238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764535" y="56479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4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4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4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4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4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4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971800" y="5190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4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4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4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4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4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4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8079737" y="5023284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943600" y="5105400"/>
            <a:ext cx="1905000" cy="762000"/>
          </a:xfrm>
          <a:custGeom>
            <a:avLst/>
            <a:gdLst/>
            <a:ahLst/>
            <a:cxnLst/>
            <a:rect l="l" t="t" r="r" b="b"/>
            <a:pathLst>
              <a:path w="1905000" h="762000">
                <a:moveTo>
                  <a:pt x="952499" y="0"/>
                </a:moveTo>
                <a:lnTo>
                  <a:pt x="1030583" y="1263"/>
                </a:lnTo>
                <a:lnTo>
                  <a:pt x="1106934" y="4989"/>
                </a:lnTo>
                <a:lnTo>
                  <a:pt x="1181308" y="11079"/>
                </a:lnTo>
                <a:lnTo>
                  <a:pt x="1253459" y="19434"/>
                </a:lnTo>
                <a:lnTo>
                  <a:pt x="1323141" y="29956"/>
                </a:lnTo>
                <a:lnTo>
                  <a:pt x="1390108" y="42547"/>
                </a:lnTo>
                <a:lnTo>
                  <a:pt x="1454115" y="57108"/>
                </a:lnTo>
                <a:lnTo>
                  <a:pt x="1514916" y="73542"/>
                </a:lnTo>
                <a:lnTo>
                  <a:pt x="1572265" y="91749"/>
                </a:lnTo>
                <a:lnTo>
                  <a:pt x="1625917" y="111632"/>
                </a:lnTo>
                <a:lnTo>
                  <a:pt x="1675625" y="133093"/>
                </a:lnTo>
                <a:lnTo>
                  <a:pt x="1721144" y="156033"/>
                </a:lnTo>
                <a:lnTo>
                  <a:pt x="1762228" y="180353"/>
                </a:lnTo>
                <a:lnTo>
                  <a:pt x="1798632" y="205956"/>
                </a:lnTo>
                <a:lnTo>
                  <a:pt x="1830109" y="232743"/>
                </a:lnTo>
                <a:lnTo>
                  <a:pt x="1856414" y="260616"/>
                </a:lnTo>
                <a:lnTo>
                  <a:pt x="1892526" y="319226"/>
                </a:lnTo>
                <a:lnTo>
                  <a:pt x="1904999" y="380999"/>
                </a:lnTo>
                <a:lnTo>
                  <a:pt x="1901840" y="412233"/>
                </a:lnTo>
                <a:lnTo>
                  <a:pt x="1877302" y="472523"/>
                </a:lnTo>
                <a:lnTo>
                  <a:pt x="1830109" y="529256"/>
                </a:lnTo>
                <a:lnTo>
                  <a:pt x="1798632" y="556043"/>
                </a:lnTo>
                <a:lnTo>
                  <a:pt x="1762228" y="581646"/>
                </a:lnTo>
                <a:lnTo>
                  <a:pt x="1721144" y="605966"/>
                </a:lnTo>
                <a:lnTo>
                  <a:pt x="1675625" y="628906"/>
                </a:lnTo>
                <a:lnTo>
                  <a:pt x="1625917" y="650366"/>
                </a:lnTo>
                <a:lnTo>
                  <a:pt x="1572265" y="670250"/>
                </a:lnTo>
                <a:lnTo>
                  <a:pt x="1514916" y="688457"/>
                </a:lnTo>
                <a:lnTo>
                  <a:pt x="1454115" y="704891"/>
                </a:lnTo>
                <a:lnTo>
                  <a:pt x="1390108" y="719452"/>
                </a:lnTo>
                <a:lnTo>
                  <a:pt x="1323141" y="732043"/>
                </a:lnTo>
                <a:lnTo>
                  <a:pt x="1253459" y="742565"/>
                </a:lnTo>
                <a:lnTo>
                  <a:pt x="1181308" y="750920"/>
                </a:lnTo>
                <a:lnTo>
                  <a:pt x="1106934" y="757010"/>
                </a:lnTo>
                <a:lnTo>
                  <a:pt x="1030583" y="760736"/>
                </a:lnTo>
                <a:lnTo>
                  <a:pt x="952499" y="761999"/>
                </a:lnTo>
                <a:lnTo>
                  <a:pt x="874416" y="760736"/>
                </a:lnTo>
                <a:lnTo>
                  <a:pt x="798065" y="757010"/>
                </a:lnTo>
                <a:lnTo>
                  <a:pt x="723691" y="750920"/>
                </a:lnTo>
                <a:lnTo>
                  <a:pt x="651540" y="742565"/>
                </a:lnTo>
                <a:lnTo>
                  <a:pt x="581858" y="732043"/>
                </a:lnTo>
                <a:lnTo>
                  <a:pt x="514891" y="719452"/>
                </a:lnTo>
                <a:lnTo>
                  <a:pt x="450883" y="704891"/>
                </a:lnTo>
                <a:lnTo>
                  <a:pt x="390083" y="688457"/>
                </a:lnTo>
                <a:lnTo>
                  <a:pt x="332733" y="670250"/>
                </a:lnTo>
                <a:lnTo>
                  <a:pt x="279082" y="650366"/>
                </a:lnTo>
                <a:lnTo>
                  <a:pt x="229374" y="628906"/>
                </a:lnTo>
                <a:lnTo>
                  <a:pt x="183855" y="605966"/>
                </a:lnTo>
                <a:lnTo>
                  <a:pt x="142771" y="581646"/>
                </a:lnTo>
                <a:lnTo>
                  <a:pt x="106367" y="556043"/>
                </a:lnTo>
                <a:lnTo>
                  <a:pt x="74890" y="529256"/>
                </a:lnTo>
                <a:lnTo>
                  <a:pt x="48585" y="501383"/>
                </a:lnTo>
                <a:lnTo>
                  <a:pt x="12473" y="442773"/>
                </a:lnTo>
                <a:lnTo>
                  <a:pt x="0" y="380999"/>
                </a:lnTo>
                <a:lnTo>
                  <a:pt x="3159" y="349766"/>
                </a:lnTo>
                <a:lnTo>
                  <a:pt x="27697" y="289476"/>
                </a:lnTo>
                <a:lnTo>
                  <a:pt x="74890" y="232743"/>
                </a:lnTo>
                <a:lnTo>
                  <a:pt x="106367" y="205956"/>
                </a:lnTo>
                <a:lnTo>
                  <a:pt x="142771" y="180353"/>
                </a:lnTo>
                <a:lnTo>
                  <a:pt x="183855" y="156033"/>
                </a:lnTo>
                <a:lnTo>
                  <a:pt x="229374" y="133093"/>
                </a:lnTo>
                <a:lnTo>
                  <a:pt x="279082" y="111632"/>
                </a:lnTo>
                <a:lnTo>
                  <a:pt x="332733" y="91749"/>
                </a:lnTo>
                <a:lnTo>
                  <a:pt x="390083" y="73542"/>
                </a:lnTo>
                <a:lnTo>
                  <a:pt x="450883" y="57108"/>
                </a:lnTo>
                <a:lnTo>
                  <a:pt x="514891" y="42547"/>
                </a:lnTo>
                <a:lnTo>
                  <a:pt x="581858" y="29956"/>
                </a:lnTo>
                <a:lnTo>
                  <a:pt x="651540" y="19434"/>
                </a:lnTo>
                <a:lnTo>
                  <a:pt x="723691" y="11079"/>
                </a:lnTo>
                <a:lnTo>
                  <a:pt x="798065" y="4989"/>
                </a:lnTo>
                <a:lnTo>
                  <a:pt x="874416" y="1263"/>
                </a:lnTo>
                <a:lnTo>
                  <a:pt x="9524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172200" y="5257800"/>
            <a:ext cx="1447800" cy="457200"/>
          </a:xfrm>
          <a:custGeom>
            <a:avLst/>
            <a:gdLst/>
            <a:ahLst/>
            <a:cxnLst/>
            <a:rect l="l" t="t" r="r" b="b"/>
            <a:pathLst>
              <a:path w="1447800" h="457200">
                <a:moveTo>
                  <a:pt x="723899" y="0"/>
                </a:moveTo>
                <a:lnTo>
                  <a:pt x="783201" y="756"/>
                </a:lnTo>
                <a:lnTo>
                  <a:pt x="841196" y="2985"/>
                </a:lnTo>
                <a:lnTo>
                  <a:pt x="897695" y="6629"/>
                </a:lnTo>
                <a:lnTo>
                  <a:pt x="952512" y="11631"/>
                </a:lnTo>
                <a:lnTo>
                  <a:pt x="1005458" y="17930"/>
                </a:lnTo>
                <a:lnTo>
                  <a:pt x="1056348" y="25470"/>
                </a:lnTo>
                <a:lnTo>
                  <a:pt x="1104992" y="34192"/>
                </a:lnTo>
                <a:lnTo>
                  <a:pt x="1151205" y="44037"/>
                </a:lnTo>
                <a:lnTo>
                  <a:pt x="1194797" y="54948"/>
                </a:lnTo>
                <a:lnTo>
                  <a:pt x="1235582" y="66865"/>
                </a:lnTo>
                <a:lnTo>
                  <a:pt x="1273373" y="79731"/>
                </a:lnTo>
                <a:lnTo>
                  <a:pt x="1339221" y="108076"/>
                </a:lnTo>
                <a:lnTo>
                  <a:pt x="1390840" y="139517"/>
                </a:lnTo>
                <a:lnTo>
                  <a:pt x="1426732" y="173586"/>
                </a:lnTo>
                <a:lnTo>
                  <a:pt x="1445396" y="209818"/>
                </a:lnTo>
                <a:lnTo>
                  <a:pt x="1447799" y="228599"/>
                </a:lnTo>
                <a:lnTo>
                  <a:pt x="1445396" y="247381"/>
                </a:lnTo>
                <a:lnTo>
                  <a:pt x="1426732" y="283613"/>
                </a:lnTo>
                <a:lnTo>
                  <a:pt x="1390840" y="317682"/>
                </a:lnTo>
                <a:lnTo>
                  <a:pt x="1339221" y="349123"/>
                </a:lnTo>
                <a:lnTo>
                  <a:pt x="1273373" y="377468"/>
                </a:lnTo>
                <a:lnTo>
                  <a:pt x="1235582" y="390334"/>
                </a:lnTo>
                <a:lnTo>
                  <a:pt x="1194797" y="402251"/>
                </a:lnTo>
                <a:lnTo>
                  <a:pt x="1151205" y="413162"/>
                </a:lnTo>
                <a:lnTo>
                  <a:pt x="1104992" y="423007"/>
                </a:lnTo>
                <a:lnTo>
                  <a:pt x="1056348" y="431729"/>
                </a:lnTo>
                <a:lnTo>
                  <a:pt x="1005458" y="439269"/>
                </a:lnTo>
                <a:lnTo>
                  <a:pt x="952512" y="445568"/>
                </a:lnTo>
                <a:lnTo>
                  <a:pt x="897695" y="450570"/>
                </a:lnTo>
                <a:lnTo>
                  <a:pt x="841196" y="454214"/>
                </a:lnTo>
                <a:lnTo>
                  <a:pt x="783201" y="456443"/>
                </a:lnTo>
                <a:lnTo>
                  <a:pt x="723899" y="457199"/>
                </a:lnTo>
                <a:lnTo>
                  <a:pt x="664598" y="456443"/>
                </a:lnTo>
                <a:lnTo>
                  <a:pt x="606603" y="454214"/>
                </a:lnTo>
                <a:lnTo>
                  <a:pt x="550104" y="450570"/>
                </a:lnTo>
                <a:lnTo>
                  <a:pt x="495287" y="445568"/>
                </a:lnTo>
                <a:lnTo>
                  <a:pt x="442340" y="439269"/>
                </a:lnTo>
                <a:lnTo>
                  <a:pt x="391451" y="431729"/>
                </a:lnTo>
                <a:lnTo>
                  <a:pt x="342807" y="423007"/>
                </a:lnTo>
                <a:lnTo>
                  <a:pt x="296594" y="413162"/>
                </a:lnTo>
                <a:lnTo>
                  <a:pt x="253002" y="402251"/>
                </a:lnTo>
                <a:lnTo>
                  <a:pt x="212216" y="390334"/>
                </a:lnTo>
                <a:lnTo>
                  <a:pt x="174426" y="377468"/>
                </a:lnTo>
                <a:lnTo>
                  <a:pt x="108578" y="349123"/>
                </a:lnTo>
                <a:lnTo>
                  <a:pt x="56959" y="317682"/>
                </a:lnTo>
                <a:lnTo>
                  <a:pt x="21067" y="283613"/>
                </a:lnTo>
                <a:lnTo>
                  <a:pt x="2403" y="247381"/>
                </a:lnTo>
                <a:lnTo>
                  <a:pt x="0" y="228599"/>
                </a:lnTo>
                <a:lnTo>
                  <a:pt x="2403" y="209818"/>
                </a:lnTo>
                <a:lnTo>
                  <a:pt x="21067" y="173586"/>
                </a:lnTo>
                <a:lnTo>
                  <a:pt x="56959" y="139517"/>
                </a:lnTo>
                <a:lnTo>
                  <a:pt x="108578" y="108076"/>
                </a:lnTo>
                <a:lnTo>
                  <a:pt x="174426" y="79731"/>
                </a:lnTo>
                <a:lnTo>
                  <a:pt x="212216" y="66865"/>
                </a:lnTo>
                <a:lnTo>
                  <a:pt x="253002" y="54948"/>
                </a:lnTo>
                <a:lnTo>
                  <a:pt x="296594" y="44037"/>
                </a:lnTo>
                <a:lnTo>
                  <a:pt x="342807" y="34192"/>
                </a:lnTo>
                <a:lnTo>
                  <a:pt x="391451" y="25470"/>
                </a:lnTo>
                <a:lnTo>
                  <a:pt x="442340" y="17930"/>
                </a:lnTo>
                <a:lnTo>
                  <a:pt x="495287" y="11631"/>
                </a:lnTo>
                <a:lnTo>
                  <a:pt x="550104" y="6629"/>
                </a:lnTo>
                <a:lnTo>
                  <a:pt x="606603" y="2985"/>
                </a:lnTo>
                <a:lnTo>
                  <a:pt x="664598" y="756"/>
                </a:lnTo>
                <a:lnTo>
                  <a:pt x="7238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15000" y="4953000"/>
            <a:ext cx="2362200" cy="1066800"/>
          </a:xfrm>
          <a:custGeom>
            <a:avLst/>
            <a:gdLst/>
            <a:ahLst/>
            <a:cxnLst/>
            <a:rect l="l" t="t" r="r" b="b"/>
            <a:pathLst>
              <a:path w="2362200" h="1066800">
                <a:moveTo>
                  <a:pt x="1181099" y="0"/>
                </a:moveTo>
                <a:lnTo>
                  <a:pt x="1277964" y="1771"/>
                </a:lnTo>
                <a:lnTo>
                  <a:pt x="1372672" y="6993"/>
                </a:lnTo>
                <a:lnTo>
                  <a:pt x="1464921" y="15528"/>
                </a:lnTo>
                <a:lnTo>
                  <a:pt x="1554406" y="27236"/>
                </a:lnTo>
                <a:lnTo>
                  <a:pt x="1640824" y="41981"/>
                </a:lnTo>
                <a:lnTo>
                  <a:pt x="1723869" y="59623"/>
                </a:lnTo>
                <a:lnTo>
                  <a:pt x="1803239" y="80024"/>
                </a:lnTo>
                <a:lnTo>
                  <a:pt x="1878628" y="103046"/>
                </a:lnTo>
                <a:lnTo>
                  <a:pt x="1949734" y="128551"/>
                </a:lnTo>
                <a:lnTo>
                  <a:pt x="2016251" y="156400"/>
                </a:lnTo>
                <a:lnTo>
                  <a:pt x="2077877" y="186455"/>
                </a:lnTo>
                <a:lnTo>
                  <a:pt x="2134307" y="218578"/>
                </a:lnTo>
                <a:lnTo>
                  <a:pt x="2185236" y="252630"/>
                </a:lnTo>
                <a:lnTo>
                  <a:pt x="2230361" y="288473"/>
                </a:lnTo>
                <a:lnTo>
                  <a:pt x="2269378" y="325969"/>
                </a:lnTo>
                <a:lnTo>
                  <a:pt x="2301983" y="364979"/>
                </a:lnTo>
                <a:lnTo>
                  <a:pt x="2327872" y="405366"/>
                </a:lnTo>
                <a:lnTo>
                  <a:pt x="2346740" y="446990"/>
                </a:lnTo>
                <a:lnTo>
                  <a:pt x="2358284" y="489714"/>
                </a:lnTo>
                <a:lnTo>
                  <a:pt x="2362199" y="533399"/>
                </a:lnTo>
                <a:lnTo>
                  <a:pt x="2358284" y="577085"/>
                </a:lnTo>
                <a:lnTo>
                  <a:pt x="2346740" y="619809"/>
                </a:lnTo>
                <a:lnTo>
                  <a:pt x="2327872" y="661433"/>
                </a:lnTo>
                <a:lnTo>
                  <a:pt x="2301983" y="701820"/>
                </a:lnTo>
                <a:lnTo>
                  <a:pt x="2269378" y="740830"/>
                </a:lnTo>
                <a:lnTo>
                  <a:pt x="2230361" y="778326"/>
                </a:lnTo>
                <a:lnTo>
                  <a:pt x="2185236" y="814169"/>
                </a:lnTo>
                <a:lnTo>
                  <a:pt x="2134307" y="848221"/>
                </a:lnTo>
                <a:lnTo>
                  <a:pt x="2077877" y="880344"/>
                </a:lnTo>
                <a:lnTo>
                  <a:pt x="2016251" y="910399"/>
                </a:lnTo>
                <a:lnTo>
                  <a:pt x="1949734" y="938248"/>
                </a:lnTo>
                <a:lnTo>
                  <a:pt x="1878628" y="963753"/>
                </a:lnTo>
                <a:lnTo>
                  <a:pt x="1803239" y="986775"/>
                </a:lnTo>
                <a:lnTo>
                  <a:pt x="1723869" y="1007176"/>
                </a:lnTo>
                <a:lnTo>
                  <a:pt x="1640824" y="1024818"/>
                </a:lnTo>
                <a:lnTo>
                  <a:pt x="1554406" y="1039563"/>
                </a:lnTo>
                <a:lnTo>
                  <a:pt x="1464921" y="1051271"/>
                </a:lnTo>
                <a:lnTo>
                  <a:pt x="1372672" y="1059806"/>
                </a:lnTo>
                <a:lnTo>
                  <a:pt x="1277964" y="1065028"/>
                </a:lnTo>
                <a:lnTo>
                  <a:pt x="1181099" y="1066799"/>
                </a:lnTo>
                <a:lnTo>
                  <a:pt x="1084235" y="1065028"/>
                </a:lnTo>
                <a:lnTo>
                  <a:pt x="989527" y="1059806"/>
                </a:lnTo>
                <a:lnTo>
                  <a:pt x="897278" y="1051271"/>
                </a:lnTo>
                <a:lnTo>
                  <a:pt x="807793" y="1039563"/>
                </a:lnTo>
                <a:lnTo>
                  <a:pt x="721375" y="1024818"/>
                </a:lnTo>
                <a:lnTo>
                  <a:pt x="638330" y="1007176"/>
                </a:lnTo>
                <a:lnTo>
                  <a:pt x="558960" y="986775"/>
                </a:lnTo>
                <a:lnTo>
                  <a:pt x="483571" y="963753"/>
                </a:lnTo>
                <a:lnTo>
                  <a:pt x="412465" y="938248"/>
                </a:lnTo>
                <a:lnTo>
                  <a:pt x="345947" y="910399"/>
                </a:lnTo>
                <a:lnTo>
                  <a:pt x="284322" y="880344"/>
                </a:lnTo>
                <a:lnTo>
                  <a:pt x="227892" y="848221"/>
                </a:lnTo>
                <a:lnTo>
                  <a:pt x="176963" y="814169"/>
                </a:lnTo>
                <a:lnTo>
                  <a:pt x="131838" y="778326"/>
                </a:lnTo>
                <a:lnTo>
                  <a:pt x="92821" y="740830"/>
                </a:lnTo>
                <a:lnTo>
                  <a:pt x="60216" y="701820"/>
                </a:lnTo>
                <a:lnTo>
                  <a:pt x="34327" y="661433"/>
                </a:lnTo>
                <a:lnTo>
                  <a:pt x="15459" y="619809"/>
                </a:lnTo>
                <a:lnTo>
                  <a:pt x="3915" y="577085"/>
                </a:lnTo>
                <a:lnTo>
                  <a:pt x="0" y="533399"/>
                </a:lnTo>
                <a:lnTo>
                  <a:pt x="3915" y="489714"/>
                </a:lnTo>
                <a:lnTo>
                  <a:pt x="15459" y="446990"/>
                </a:lnTo>
                <a:lnTo>
                  <a:pt x="34327" y="405366"/>
                </a:lnTo>
                <a:lnTo>
                  <a:pt x="60216" y="364979"/>
                </a:lnTo>
                <a:lnTo>
                  <a:pt x="92821" y="325969"/>
                </a:lnTo>
                <a:lnTo>
                  <a:pt x="131838" y="288473"/>
                </a:lnTo>
                <a:lnTo>
                  <a:pt x="176963" y="252630"/>
                </a:lnTo>
                <a:lnTo>
                  <a:pt x="227892" y="218578"/>
                </a:lnTo>
                <a:lnTo>
                  <a:pt x="284322" y="186455"/>
                </a:lnTo>
                <a:lnTo>
                  <a:pt x="345947" y="156400"/>
                </a:lnTo>
                <a:lnTo>
                  <a:pt x="412465" y="128551"/>
                </a:lnTo>
                <a:lnTo>
                  <a:pt x="483571" y="103046"/>
                </a:lnTo>
                <a:lnTo>
                  <a:pt x="558960" y="80024"/>
                </a:lnTo>
                <a:lnTo>
                  <a:pt x="638330" y="59623"/>
                </a:lnTo>
                <a:lnTo>
                  <a:pt x="721375" y="41981"/>
                </a:lnTo>
                <a:lnTo>
                  <a:pt x="807793" y="27236"/>
                </a:lnTo>
                <a:lnTo>
                  <a:pt x="897278" y="15528"/>
                </a:lnTo>
                <a:lnTo>
                  <a:pt x="989527" y="6993"/>
                </a:lnTo>
                <a:lnTo>
                  <a:pt x="1084235" y="1771"/>
                </a:lnTo>
                <a:lnTo>
                  <a:pt x="1181099" y="0"/>
                </a:lnTo>
                <a:close/>
              </a:path>
            </a:pathLst>
          </a:custGeom>
          <a:ln w="3809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629400" y="5952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629400" y="56479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629400" y="58003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16763"/>
                </a:moveTo>
                <a:lnTo>
                  <a:pt x="126491" y="9143"/>
                </a:lnTo>
                <a:lnTo>
                  <a:pt x="121919" y="3047"/>
                </a:lnTo>
                <a:lnTo>
                  <a:pt x="114299" y="0"/>
                </a:lnTo>
                <a:lnTo>
                  <a:pt x="106679" y="4571"/>
                </a:lnTo>
                <a:lnTo>
                  <a:pt x="0" y="67055"/>
                </a:lnTo>
                <a:lnTo>
                  <a:pt x="28955" y="84015"/>
                </a:lnTo>
                <a:lnTo>
                  <a:pt x="28955" y="53339"/>
                </a:lnTo>
                <a:lnTo>
                  <a:pt x="76199" y="53339"/>
                </a:lnTo>
                <a:lnTo>
                  <a:pt x="76199" y="55425"/>
                </a:lnTo>
                <a:lnTo>
                  <a:pt x="121919" y="28955"/>
                </a:lnTo>
                <a:lnTo>
                  <a:pt x="128015" y="25907"/>
                </a:lnTo>
                <a:lnTo>
                  <a:pt x="131063" y="16763"/>
                </a:lnTo>
                <a:close/>
              </a:path>
              <a:path w="131445" h="132714">
                <a:moveTo>
                  <a:pt x="76199" y="55425"/>
                </a:moveTo>
                <a:lnTo>
                  <a:pt x="76199" y="53339"/>
                </a:lnTo>
                <a:lnTo>
                  <a:pt x="28955" y="53339"/>
                </a:lnTo>
                <a:lnTo>
                  <a:pt x="28955" y="80771"/>
                </a:lnTo>
                <a:lnTo>
                  <a:pt x="35051" y="80771"/>
                </a:lnTo>
                <a:lnTo>
                  <a:pt x="35051" y="54863"/>
                </a:lnTo>
                <a:lnTo>
                  <a:pt x="56110" y="67055"/>
                </a:lnTo>
                <a:lnTo>
                  <a:pt x="76199" y="55425"/>
                </a:lnTo>
                <a:close/>
              </a:path>
              <a:path w="131445" h="132714">
                <a:moveTo>
                  <a:pt x="76199" y="111687"/>
                </a:moveTo>
                <a:lnTo>
                  <a:pt x="76199" y="80771"/>
                </a:lnTo>
                <a:lnTo>
                  <a:pt x="28955" y="80771"/>
                </a:lnTo>
                <a:lnTo>
                  <a:pt x="28955" y="84015"/>
                </a:lnTo>
                <a:lnTo>
                  <a:pt x="76199" y="111687"/>
                </a:lnTo>
                <a:close/>
              </a:path>
              <a:path w="131445" h="132714">
                <a:moveTo>
                  <a:pt x="56110" y="67055"/>
                </a:moveTo>
                <a:lnTo>
                  <a:pt x="35051" y="54863"/>
                </a:lnTo>
                <a:lnTo>
                  <a:pt x="35051" y="79247"/>
                </a:lnTo>
                <a:lnTo>
                  <a:pt x="56110" y="67055"/>
                </a:lnTo>
                <a:close/>
              </a:path>
              <a:path w="131445" h="132714">
                <a:moveTo>
                  <a:pt x="131063" y="117347"/>
                </a:moveTo>
                <a:lnTo>
                  <a:pt x="128015" y="108203"/>
                </a:lnTo>
                <a:lnTo>
                  <a:pt x="121919" y="105155"/>
                </a:lnTo>
                <a:lnTo>
                  <a:pt x="56110" y="67055"/>
                </a:lnTo>
                <a:lnTo>
                  <a:pt x="35051" y="79247"/>
                </a:lnTo>
                <a:lnTo>
                  <a:pt x="35051" y="80771"/>
                </a:lnTo>
                <a:lnTo>
                  <a:pt x="76199" y="80771"/>
                </a:lnTo>
                <a:lnTo>
                  <a:pt x="76199" y="111687"/>
                </a:lnTo>
                <a:lnTo>
                  <a:pt x="106679" y="129539"/>
                </a:lnTo>
                <a:lnTo>
                  <a:pt x="114299" y="132587"/>
                </a:lnTo>
                <a:lnTo>
                  <a:pt x="121919" y="131063"/>
                </a:lnTo>
                <a:lnTo>
                  <a:pt x="126491" y="124967"/>
                </a:lnTo>
                <a:lnTo>
                  <a:pt x="131063" y="117347"/>
                </a:lnTo>
                <a:close/>
              </a:path>
              <a:path w="131445" h="132714">
                <a:moveTo>
                  <a:pt x="76199" y="78686"/>
                </a:moveTo>
                <a:lnTo>
                  <a:pt x="76199" y="55425"/>
                </a:lnTo>
                <a:lnTo>
                  <a:pt x="56110" y="67055"/>
                </a:lnTo>
                <a:lnTo>
                  <a:pt x="76199" y="7868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955535" y="51907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955535" y="48859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955535" y="5038344"/>
            <a:ext cx="131445" cy="132715"/>
          </a:xfrm>
          <a:custGeom>
            <a:avLst/>
            <a:gdLst/>
            <a:ahLst/>
            <a:cxnLst/>
            <a:rect l="l" t="t" r="r" b="b"/>
            <a:pathLst>
              <a:path w="131445" h="132714">
                <a:moveTo>
                  <a:pt x="131063" y="67055"/>
                </a:moveTo>
                <a:lnTo>
                  <a:pt x="24383" y="4571"/>
                </a:lnTo>
                <a:lnTo>
                  <a:pt x="16763" y="0"/>
                </a:lnTo>
                <a:lnTo>
                  <a:pt x="7619" y="3047"/>
                </a:lnTo>
                <a:lnTo>
                  <a:pt x="4571" y="9143"/>
                </a:lnTo>
                <a:lnTo>
                  <a:pt x="0" y="16763"/>
                </a:lnTo>
                <a:lnTo>
                  <a:pt x="3047" y="25907"/>
                </a:lnTo>
                <a:lnTo>
                  <a:pt x="9143" y="28955"/>
                </a:lnTo>
                <a:lnTo>
                  <a:pt x="54863" y="55898"/>
                </a:lnTo>
                <a:lnTo>
                  <a:pt x="54863" y="53339"/>
                </a:lnTo>
                <a:lnTo>
                  <a:pt x="102107" y="53339"/>
                </a:lnTo>
                <a:lnTo>
                  <a:pt x="102107" y="84015"/>
                </a:lnTo>
                <a:lnTo>
                  <a:pt x="131063" y="67055"/>
                </a:lnTo>
                <a:close/>
              </a:path>
              <a:path w="131445" h="132714">
                <a:moveTo>
                  <a:pt x="94487" y="80771"/>
                </a:moveTo>
                <a:lnTo>
                  <a:pt x="94487" y="79247"/>
                </a:lnTo>
                <a:lnTo>
                  <a:pt x="73798" y="67055"/>
                </a:lnTo>
                <a:lnTo>
                  <a:pt x="9143" y="105155"/>
                </a:lnTo>
                <a:lnTo>
                  <a:pt x="3047" y="108203"/>
                </a:lnTo>
                <a:lnTo>
                  <a:pt x="0" y="117347"/>
                </a:lnTo>
                <a:lnTo>
                  <a:pt x="4571" y="124967"/>
                </a:lnTo>
                <a:lnTo>
                  <a:pt x="7619" y="131063"/>
                </a:lnTo>
                <a:lnTo>
                  <a:pt x="16763" y="132587"/>
                </a:lnTo>
                <a:lnTo>
                  <a:pt x="24383" y="129539"/>
                </a:lnTo>
                <a:lnTo>
                  <a:pt x="54863" y="111687"/>
                </a:lnTo>
                <a:lnTo>
                  <a:pt x="54863" y="80771"/>
                </a:lnTo>
                <a:lnTo>
                  <a:pt x="94487" y="80771"/>
                </a:lnTo>
                <a:close/>
              </a:path>
              <a:path w="131445" h="132714">
                <a:moveTo>
                  <a:pt x="102107" y="80771"/>
                </a:moveTo>
                <a:lnTo>
                  <a:pt x="102107" y="53339"/>
                </a:lnTo>
                <a:lnTo>
                  <a:pt x="54863" y="53339"/>
                </a:lnTo>
                <a:lnTo>
                  <a:pt x="54863" y="55898"/>
                </a:lnTo>
                <a:lnTo>
                  <a:pt x="73798" y="67055"/>
                </a:lnTo>
                <a:lnTo>
                  <a:pt x="94487" y="54863"/>
                </a:lnTo>
                <a:lnTo>
                  <a:pt x="94487" y="80771"/>
                </a:lnTo>
                <a:lnTo>
                  <a:pt x="102107" y="80771"/>
                </a:lnTo>
                <a:close/>
              </a:path>
              <a:path w="131445" h="132714">
                <a:moveTo>
                  <a:pt x="73798" y="67055"/>
                </a:moveTo>
                <a:lnTo>
                  <a:pt x="54863" y="55898"/>
                </a:lnTo>
                <a:lnTo>
                  <a:pt x="54863" y="78213"/>
                </a:lnTo>
                <a:lnTo>
                  <a:pt x="73798" y="67055"/>
                </a:lnTo>
                <a:close/>
              </a:path>
              <a:path w="131445" h="132714">
                <a:moveTo>
                  <a:pt x="102107" y="84015"/>
                </a:moveTo>
                <a:lnTo>
                  <a:pt x="102107" y="80771"/>
                </a:lnTo>
                <a:lnTo>
                  <a:pt x="54863" y="80771"/>
                </a:lnTo>
                <a:lnTo>
                  <a:pt x="54863" y="111687"/>
                </a:lnTo>
                <a:lnTo>
                  <a:pt x="102107" y="84015"/>
                </a:lnTo>
                <a:close/>
              </a:path>
              <a:path w="131445" h="132714">
                <a:moveTo>
                  <a:pt x="94487" y="79247"/>
                </a:moveTo>
                <a:lnTo>
                  <a:pt x="94487" y="54863"/>
                </a:lnTo>
                <a:lnTo>
                  <a:pt x="73798" y="67055"/>
                </a:lnTo>
                <a:lnTo>
                  <a:pt x="94487" y="792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993139" y="2552880"/>
            <a:ext cx="6922770" cy="94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ion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of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sam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t of di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25" dirty="0">
                <a:solidFill>
                  <a:srgbClr val="9932FF"/>
                </a:solidFill>
                <a:latin typeface="Arial"/>
                <a:cs typeface="Arial"/>
              </a:rPr>
              <a:t>w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</a:t>
            </a:r>
            <a:r>
              <a:rPr sz="1800" b="1" spc="-20" dirty="0">
                <a:solidFill>
                  <a:srgbClr val="9932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n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be d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erm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in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by</a:t>
            </a:r>
            <a:r>
              <a:rPr sz="1800" b="1" spc="-1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ight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Ha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cr</a:t>
            </a:r>
            <a:r>
              <a:rPr sz="1800" b="1" spc="-2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w</a:t>
            </a:r>
            <a:r>
              <a:rPr sz="1800" b="1" spc="40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32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It is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d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pl</a:t>
            </a:r>
            <a:r>
              <a:rPr sz="1800" b="1" spc="-2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agra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5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ing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93139" y="3514524"/>
            <a:ext cx="15767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9932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32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993200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9932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362200" y="247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19800" y="247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24600" y="2476500"/>
            <a:ext cx="152400" cy="76200"/>
          </a:xfrm>
          <a:custGeom>
            <a:avLst/>
            <a:gdLst/>
            <a:ahLst/>
            <a:cxnLst/>
            <a:rect l="l" t="t" r="r" b="b"/>
            <a:pathLst>
              <a:path w="152400" h="76200">
                <a:moveTo>
                  <a:pt x="88391" y="47243"/>
                </a:moveTo>
                <a:lnTo>
                  <a:pt x="88391" y="28955"/>
                </a:lnTo>
                <a:lnTo>
                  <a:pt x="0" y="28955"/>
                </a:lnTo>
                <a:lnTo>
                  <a:pt x="0" y="47243"/>
                </a:lnTo>
                <a:lnTo>
                  <a:pt x="88391" y="47243"/>
                </a:lnTo>
                <a:close/>
              </a:path>
              <a:path w="152400" h="76200">
                <a:moveTo>
                  <a:pt x="152399" y="38099"/>
                </a:moveTo>
                <a:lnTo>
                  <a:pt x="76199" y="0"/>
                </a:lnTo>
                <a:lnTo>
                  <a:pt x="76199" y="28955"/>
                </a:lnTo>
                <a:lnTo>
                  <a:pt x="88391" y="28955"/>
                </a:lnTo>
                <a:lnTo>
                  <a:pt x="88391" y="70103"/>
                </a:lnTo>
                <a:lnTo>
                  <a:pt x="152399" y="38099"/>
                </a:lnTo>
                <a:close/>
              </a:path>
              <a:path w="152400" h="76200">
                <a:moveTo>
                  <a:pt x="88391" y="70103"/>
                </a:moveTo>
                <a:lnTo>
                  <a:pt x="88391" y="47243"/>
                </a:lnTo>
                <a:lnTo>
                  <a:pt x="76199" y="47243"/>
                </a:lnTo>
                <a:lnTo>
                  <a:pt x="76199" y="76199"/>
                </a:lnTo>
                <a:lnTo>
                  <a:pt x="88391" y="7010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3431538" y="3651684"/>
            <a:ext cx="2350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Fi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895600" y="63246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599"/>
                </a:lnTo>
              </a:path>
            </a:pathLst>
          </a:custGeom>
          <a:ln w="571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67207" y="4267200"/>
            <a:ext cx="257175" cy="1219200"/>
          </a:xfrm>
          <a:custGeom>
            <a:avLst/>
            <a:gdLst/>
            <a:ahLst/>
            <a:cxnLst/>
            <a:rect l="l" t="t" r="r" b="b"/>
            <a:pathLst>
              <a:path w="257175" h="1219200">
                <a:moveTo>
                  <a:pt x="256946" y="226004"/>
                </a:moveTo>
                <a:lnTo>
                  <a:pt x="253360" y="214883"/>
                </a:lnTo>
                <a:lnTo>
                  <a:pt x="128392" y="0"/>
                </a:lnTo>
                <a:lnTo>
                  <a:pt x="3424" y="214883"/>
                </a:lnTo>
                <a:lnTo>
                  <a:pt x="2349" y="216805"/>
                </a:lnTo>
                <a:lnTo>
                  <a:pt x="0" y="226627"/>
                </a:lnTo>
                <a:lnTo>
                  <a:pt x="2277" y="237176"/>
                </a:lnTo>
                <a:lnTo>
                  <a:pt x="9601" y="247357"/>
                </a:lnTo>
                <a:lnTo>
                  <a:pt x="22394" y="256075"/>
                </a:lnTo>
                <a:lnTo>
                  <a:pt x="34066" y="256025"/>
                </a:lnTo>
                <a:lnTo>
                  <a:pt x="44918" y="251321"/>
                </a:lnTo>
                <a:lnTo>
                  <a:pt x="53716" y="242315"/>
                </a:lnTo>
                <a:lnTo>
                  <a:pt x="99436" y="163536"/>
                </a:lnTo>
                <a:lnTo>
                  <a:pt x="99436" y="56387"/>
                </a:lnTo>
                <a:lnTo>
                  <a:pt x="157348" y="56387"/>
                </a:lnTo>
                <a:lnTo>
                  <a:pt x="157348" y="163049"/>
                </a:lnTo>
                <a:lnTo>
                  <a:pt x="205422" y="245446"/>
                </a:lnTo>
                <a:lnTo>
                  <a:pt x="213653" y="252209"/>
                </a:lnTo>
                <a:lnTo>
                  <a:pt x="223869" y="255297"/>
                </a:lnTo>
                <a:lnTo>
                  <a:pt x="235750" y="254137"/>
                </a:lnTo>
                <a:lnTo>
                  <a:pt x="248976" y="248155"/>
                </a:lnTo>
                <a:lnTo>
                  <a:pt x="255357" y="237797"/>
                </a:lnTo>
                <a:lnTo>
                  <a:pt x="256946" y="226004"/>
                </a:lnTo>
                <a:close/>
              </a:path>
              <a:path w="257175" h="1219200">
                <a:moveTo>
                  <a:pt x="157348" y="163049"/>
                </a:moveTo>
                <a:lnTo>
                  <a:pt x="157348" y="56387"/>
                </a:lnTo>
                <a:lnTo>
                  <a:pt x="99436" y="56387"/>
                </a:lnTo>
                <a:lnTo>
                  <a:pt x="99436" y="163536"/>
                </a:lnTo>
                <a:lnTo>
                  <a:pt x="104008" y="155659"/>
                </a:lnTo>
                <a:lnTo>
                  <a:pt x="104008" y="71627"/>
                </a:lnTo>
                <a:lnTo>
                  <a:pt x="152776" y="71627"/>
                </a:lnTo>
                <a:lnTo>
                  <a:pt x="152776" y="155213"/>
                </a:lnTo>
                <a:lnTo>
                  <a:pt x="157348" y="163049"/>
                </a:lnTo>
                <a:close/>
              </a:path>
              <a:path w="257175" h="1219200">
                <a:moveTo>
                  <a:pt x="157348" y="1219199"/>
                </a:moveTo>
                <a:lnTo>
                  <a:pt x="157348" y="163049"/>
                </a:lnTo>
                <a:lnTo>
                  <a:pt x="128457" y="113531"/>
                </a:lnTo>
                <a:lnTo>
                  <a:pt x="99436" y="163536"/>
                </a:lnTo>
                <a:lnTo>
                  <a:pt x="99436" y="1219199"/>
                </a:lnTo>
                <a:lnTo>
                  <a:pt x="157348" y="1219199"/>
                </a:lnTo>
                <a:close/>
              </a:path>
              <a:path w="257175" h="1219200">
                <a:moveTo>
                  <a:pt x="152776" y="71627"/>
                </a:moveTo>
                <a:lnTo>
                  <a:pt x="104008" y="71627"/>
                </a:lnTo>
                <a:lnTo>
                  <a:pt x="128457" y="113531"/>
                </a:lnTo>
                <a:lnTo>
                  <a:pt x="152776" y="71627"/>
                </a:lnTo>
                <a:close/>
              </a:path>
              <a:path w="257175" h="1219200">
                <a:moveTo>
                  <a:pt x="128457" y="113531"/>
                </a:moveTo>
                <a:lnTo>
                  <a:pt x="104008" y="71627"/>
                </a:lnTo>
                <a:lnTo>
                  <a:pt x="104008" y="155659"/>
                </a:lnTo>
                <a:lnTo>
                  <a:pt x="128457" y="113531"/>
                </a:lnTo>
                <a:close/>
              </a:path>
              <a:path w="257175" h="1219200">
                <a:moveTo>
                  <a:pt x="152776" y="155213"/>
                </a:moveTo>
                <a:lnTo>
                  <a:pt x="152776" y="71627"/>
                </a:lnTo>
                <a:lnTo>
                  <a:pt x="128457" y="113531"/>
                </a:lnTo>
                <a:lnTo>
                  <a:pt x="152776" y="155213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126738" y="4272690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729445" y="6324600"/>
            <a:ext cx="257175" cy="685800"/>
          </a:xfrm>
          <a:custGeom>
            <a:avLst/>
            <a:gdLst/>
            <a:ahLst/>
            <a:cxnLst/>
            <a:rect l="l" t="t" r="r" b="b"/>
            <a:pathLst>
              <a:path w="257175" h="685800">
                <a:moveTo>
                  <a:pt x="128490" y="572265"/>
                </a:moveTo>
                <a:lnTo>
                  <a:pt x="51556" y="440391"/>
                </a:lnTo>
                <a:lnTo>
                  <a:pt x="43324" y="433604"/>
                </a:lnTo>
                <a:lnTo>
                  <a:pt x="33102" y="430486"/>
                </a:lnTo>
                <a:lnTo>
                  <a:pt x="21210" y="431606"/>
                </a:lnTo>
                <a:lnTo>
                  <a:pt x="7969" y="437530"/>
                </a:lnTo>
                <a:lnTo>
                  <a:pt x="1588" y="447495"/>
                </a:lnTo>
                <a:lnTo>
                  <a:pt x="0" y="459134"/>
                </a:lnTo>
                <a:lnTo>
                  <a:pt x="3586" y="470915"/>
                </a:lnTo>
                <a:lnTo>
                  <a:pt x="99598" y="636009"/>
                </a:lnTo>
                <a:lnTo>
                  <a:pt x="99598" y="627887"/>
                </a:lnTo>
                <a:lnTo>
                  <a:pt x="104170" y="627887"/>
                </a:lnTo>
                <a:lnTo>
                  <a:pt x="104170" y="614171"/>
                </a:lnTo>
                <a:lnTo>
                  <a:pt x="128490" y="572265"/>
                </a:lnTo>
                <a:close/>
              </a:path>
              <a:path w="257175" h="685800">
                <a:moveTo>
                  <a:pt x="157510" y="522263"/>
                </a:moveTo>
                <a:lnTo>
                  <a:pt x="157510" y="0"/>
                </a:lnTo>
                <a:lnTo>
                  <a:pt x="99598" y="0"/>
                </a:lnTo>
                <a:lnTo>
                  <a:pt x="99598" y="522740"/>
                </a:lnTo>
                <a:lnTo>
                  <a:pt x="128490" y="572265"/>
                </a:lnTo>
                <a:lnTo>
                  <a:pt x="157510" y="522263"/>
                </a:lnTo>
                <a:close/>
              </a:path>
              <a:path w="257175" h="685800">
                <a:moveTo>
                  <a:pt x="157510" y="636009"/>
                </a:moveTo>
                <a:lnTo>
                  <a:pt x="157510" y="627887"/>
                </a:lnTo>
                <a:lnTo>
                  <a:pt x="99598" y="627887"/>
                </a:lnTo>
                <a:lnTo>
                  <a:pt x="99598" y="636009"/>
                </a:lnTo>
                <a:lnTo>
                  <a:pt x="128554" y="685799"/>
                </a:lnTo>
                <a:lnTo>
                  <a:pt x="157510" y="636009"/>
                </a:lnTo>
                <a:close/>
              </a:path>
              <a:path w="257175" h="685800">
                <a:moveTo>
                  <a:pt x="152938" y="614171"/>
                </a:moveTo>
                <a:lnTo>
                  <a:pt x="128490" y="572265"/>
                </a:lnTo>
                <a:lnTo>
                  <a:pt x="104170" y="614171"/>
                </a:lnTo>
                <a:lnTo>
                  <a:pt x="152938" y="614171"/>
                </a:lnTo>
                <a:close/>
              </a:path>
              <a:path w="257175" h="685800">
                <a:moveTo>
                  <a:pt x="152938" y="627887"/>
                </a:moveTo>
                <a:lnTo>
                  <a:pt x="152938" y="614171"/>
                </a:lnTo>
                <a:lnTo>
                  <a:pt x="104170" y="614171"/>
                </a:lnTo>
                <a:lnTo>
                  <a:pt x="104170" y="627887"/>
                </a:lnTo>
                <a:lnTo>
                  <a:pt x="152938" y="627887"/>
                </a:lnTo>
                <a:close/>
              </a:path>
              <a:path w="257175" h="685800">
                <a:moveTo>
                  <a:pt x="256946" y="458504"/>
                </a:moveTo>
                <a:lnTo>
                  <a:pt x="254669" y="448082"/>
                </a:lnTo>
                <a:lnTo>
                  <a:pt x="247344" y="438246"/>
                </a:lnTo>
                <a:lnTo>
                  <a:pt x="234551" y="429724"/>
                </a:lnTo>
                <a:lnTo>
                  <a:pt x="222880" y="429774"/>
                </a:lnTo>
                <a:lnTo>
                  <a:pt x="212028" y="434478"/>
                </a:lnTo>
                <a:lnTo>
                  <a:pt x="203230" y="443483"/>
                </a:lnTo>
                <a:lnTo>
                  <a:pt x="128490" y="572265"/>
                </a:lnTo>
                <a:lnTo>
                  <a:pt x="152938" y="614171"/>
                </a:lnTo>
                <a:lnTo>
                  <a:pt x="152938" y="627887"/>
                </a:lnTo>
                <a:lnTo>
                  <a:pt x="157510" y="627887"/>
                </a:lnTo>
                <a:lnTo>
                  <a:pt x="157510" y="636009"/>
                </a:lnTo>
                <a:lnTo>
                  <a:pt x="253522" y="470915"/>
                </a:lnTo>
                <a:lnTo>
                  <a:pt x="254597" y="468783"/>
                </a:lnTo>
                <a:lnTo>
                  <a:pt x="256946" y="458504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165337" y="4348890"/>
            <a:ext cx="110489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FF00FF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858000" y="4114800"/>
            <a:ext cx="0" cy="1371600"/>
          </a:xfrm>
          <a:custGeom>
            <a:avLst/>
            <a:gdLst/>
            <a:ahLst/>
            <a:cxnLst/>
            <a:rect l="l" t="t" r="r" b="b"/>
            <a:pathLst>
              <a:path h="1371600">
                <a:moveTo>
                  <a:pt x="0" y="0"/>
                </a:moveTo>
                <a:lnTo>
                  <a:pt x="0" y="1371599"/>
                </a:lnTo>
              </a:path>
            </a:pathLst>
          </a:custGeom>
          <a:ln w="5714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9" y="624401"/>
            <a:ext cx="7336155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15"/>
              </a:lnSpc>
            </a:pPr>
            <a:r>
              <a:rPr sz="2200" spc="-10" dirty="0">
                <a:solidFill>
                  <a:srgbClr val="0000FF"/>
                </a:solidFill>
              </a:rPr>
              <a:t>M</a:t>
            </a:r>
            <a:r>
              <a:rPr sz="2200" spc="10" dirty="0">
                <a:solidFill>
                  <a:srgbClr val="0000FF"/>
                </a:solidFill>
              </a:rPr>
              <a:t>a</a:t>
            </a:r>
            <a:r>
              <a:rPr sz="2200" spc="-5" dirty="0">
                <a:solidFill>
                  <a:srgbClr val="0000FF"/>
                </a:solidFill>
              </a:rPr>
              <a:t>gn</a:t>
            </a:r>
            <a:r>
              <a:rPr sz="2200" spc="10" dirty="0">
                <a:solidFill>
                  <a:srgbClr val="0000FF"/>
                </a:solidFill>
              </a:rPr>
              <a:t>e</a:t>
            </a:r>
            <a:r>
              <a:rPr sz="2200" spc="-5" dirty="0">
                <a:solidFill>
                  <a:srgbClr val="0000FF"/>
                </a:solidFill>
              </a:rPr>
              <a:t>t</a:t>
            </a:r>
            <a:r>
              <a:rPr sz="2200" dirty="0">
                <a:solidFill>
                  <a:srgbClr val="0000FF"/>
                </a:solidFill>
              </a:rPr>
              <a:t>ic </a:t>
            </a:r>
            <a:r>
              <a:rPr sz="2200" spc="-5" dirty="0">
                <a:solidFill>
                  <a:srgbClr val="0000FF"/>
                </a:solidFill>
              </a:rPr>
              <a:t>F</a:t>
            </a:r>
            <a:r>
              <a:rPr sz="2200" spc="10" dirty="0">
                <a:solidFill>
                  <a:srgbClr val="0000FF"/>
                </a:solidFill>
              </a:rPr>
              <a:t>i</a:t>
            </a:r>
            <a:r>
              <a:rPr sz="2200" dirty="0">
                <a:solidFill>
                  <a:srgbClr val="0000FF"/>
                </a:solidFill>
              </a:rPr>
              <a:t>eld </a:t>
            </a:r>
            <a:r>
              <a:rPr sz="2200" spc="10" dirty="0">
                <a:solidFill>
                  <a:srgbClr val="0000FF"/>
                </a:solidFill>
              </a:rPr>
              <a:t>d</a:t>
            </a:r>
            <a:r>
              <a:rPr sz="2200" spc="-5" dirty="0">
                <a:solidFill>
                  <a:srgbClr val="0000FF"/>
                </a:solidFill>
              </a:rPr>
              <a:t>u</a:t>
            </a:r>
            <a:r>
              <a:rPr sz="2200" dirty="0">
                <a:solidFill>
                  <a:srgbClr val="0000FF"/>
                </a:solidFill>
              </a:rPr>
              <a:t>e </a:t>
            </a:r>
            <a:r>
              <a:rPr sz="2200" spc="10" dirty="0">
                <a:solidFill>
                  <a:srgbClr val="0000FF"/>
                </a:solidFill>
              </a:rPr>
              <a:t>t</a:t>
            </a:r>
            <a:r>
              <a:rPr sz="2200" dirty="0">
                <a:solidFill>
                  <a:srgbClr val="0000FF"/>
                </a:solidFill>
              </a:rPr>
              <a:t>o a</a:t>
            </a:r>
            <a:r>
              <a:rPr sz="2200" spc="10" dirty="0">
                <a:solidFill>
                  <a:srgbClr val="0000FF"/>
                </a:solidFill>
              </a:rPr>
              <a:t> </a:t>
            </a:r>
            <a:r>
              <a:rPr sz="2200" spc="-5" dirty="0">
                <a:solidFill>
                  <a:srgbClr val="0000FF"/>
                </a:solidFill>
              </a:rPr>
              <a:t>C</a:t>
            </a:r>
            <a:r>
              <a:rPr sz="2200" dirty="0">
                <a:solidFill>
                  <a:srgbClr val="0000FF"/>
                </a:solidFill>
              </a:rPr>
              <a:t>i</a:t>
            </a:r>
            <a:r>
              <a:rPr sz="2200" spc="-5" dirty="0">
                <a:solidFill>
                  <a:srgbClr val="0000FF"/>
                </a:solidFill>
              </a:rPr>
              <a:t>r</a:t>
            </a:r>
            <a:r>
              <a:rPr sz="2200" dirty="0">
                <a:solidFill>
                  <a:srgbClr val="0000FF"/>
                </a:solidFill>
              </a:rPr>
              <a:t>c</a:t>
            </a:r>
            <a:r>
              <a:rPr sz="2200" spc="-5" dirty="0">
                <a:solidFill>
                  <a:srgbClr val="0000FF"/>
                </a:solidFill>
              </a:rPr>
              <a:t>u</a:t>
            </a:r>
            <a:r>
              <a:rPr sz="2200" dirty="0">
                <a:solidFill>
                  <a:srgbClr val="0000FF"/>
                </a:solidFill>
              </a:rPr>
              <a:t>lar</a:t>
            </a:r>
            <a:r>
              <a:rPr sz="2200" spc="-5" dirty="0">
                <a:solidFill>
                  <a:srgbClr val="0000FF"/>
                </a:solidFill>
              </a:rPr>
              <a:t> </a:t>
            </a:r>
            <a:r>
              <a:rPr sz="2200" spc="10" dirty="0">
                <a:solidFill>
                  <a:srgbClr val="0000FF"/>
                </a:solidFill>
              </a:rPr>
              <a:t>Lo</a:t>
            </a:r>
            <a:r>
              <a:rPr sz="2200" spc="-5" dirty="0">
                <a:solidFill>
                  <a:srgbClr val="0000FF"/>
                </a:solidFill>
              </a:rPr>
              <a:t>o</a:t>
            </a:r>
            <a:r>
              <a:rPr sz="2200" dirty="0">
                <a:solidFill>
                  <a:srgbClr val="0000FF"/>
                </a:solidFill>
              </a:rPr>
              <a:t>p ca</a:t>
            </a:r>
            <a:r>
              <a:rPr sz="2200" spc="-5" dirty="0">
                <a:solidFill>
                  <a:srgbClr val="0000FF"/>
                </a:solidFill>
              </a:rPr>
              <a:t>r</a:t>
            </a:r>
            <a:r>
              <a:rPr sz="2200" spc="5" dirty="0">
                <a:solidFill>
                  <a:srgbClr val="0000FF"/>
                </a:solidFill>
              </a:rPr>
              <a:t>r</a:t>
            </a:r>
            <a:r>
              <a:rPr sz="2200" spc="-15" dirty="0">
                <a:solidFill>
                  <a:srgbClr val="0000FF"/>
                </a:solidFill>
              </a:rPr>
              <a:t>y</a:t>
            </a:r>
            <a:r>
              <a:rPr sz="2200" dirty="0">
                <a:solidFill>
                  <a:srgbClr val="0000FF"/>
                </a:solidFill>
              </a:rPr>
              <a:t>i</a:t>
            </a:r>
            <a:r>
              <a:rPr sz="2200" spc="10" dirty="0">
                <a:solidFill>
                  <a:srgbClr val="0000FF"/>
                </a:solidFill>
              </a:rPr>
              <a:t>n</a:t>
            </a:r>
            <a:r>
              <a:rPr sz="2200" dirty="0">
                <a:solidFill>
                  <a:srgbClr val="0000FF"/>
                </a:solidFill>
              </a:rPr>
              <a:t>g</a:t>
            </a:r>
            <a:r>
              <a:rPr sz="2200" spc="10" dirty="0">
                <a:solidFill>
                  <a:srgbClr val="0000FF"/>
                </a:solidFill>
              </a:rPr>
              <a:t> </a:t>
            </a:r>
            <a:r>
              <a:rPr sz="2200" dirty="0">
                <a:solidFill>
                  <a:srgbClr val="0000FF"/>
                </a:solidFill>
              </a:rPr>
              <a:t>c</a:t>
            </a:r>
            <a:r>
              <a:rPr sz="2200" spc="-5" dirty="0">
                <a:solidFill>
                  <a:srgbClr val="0000FF"/>
                </a:solidFill>
              </a:rPr>
              <a:t>urr</a:t>
            </a:r>
            <a:r>
              <a:rPr sz="2200" dirty="0">
                <a:solidFill>
                  <a:srgbClr val="0000FF"/>
                </a:solidFill>
              </a:rPr>
              <a:t>e</a:t>
            </a:r>
            <a:r>
              <a:rPr sz="2200" spc="-5" dirty="0">
                <a:solidFill>
                  <a:srgbClr val="0000FF"/>
                </a:solidFill>
              </a:rPr>
              <a:t>n</a:t>
            </a:r>
            <a:r>
              <a:rPr sz="2200" spc="10" dirty="0">
                <a:solidFill>
                  <a:srgbClr val="0000FF"/>
                </a:solidFill>
              </a:rPr>
              <a:t>t</a:t>
            </a:r>
            <a:r>
              <a:rPr sz="2200" dirty="0">
                <a:solidFill>
                  <a:srgbClr val="0000FF"/>
                </a:solidFill>
              </a:rPr>
              <a:t>: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752347" y="1090349"/>
            <a:ext cx="32004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0"/>
              </a:lnSpc>
            </a:pP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1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)</a:t>
            </a:r>
            <a:r>
              <a:rPr sz="1800" b="1" spc="2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45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t a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point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on</a:t>
            </a:r>
            <a:r>
              <a:rPr sz="1800" b="1" spc="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ax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CC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CC00FF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7000" y="3352800"/>
            <a:ext cx="4114800" cy="1371600"/>
          </a:xfrm>
          <a:custGeom>
            <a:avLst/>
            <a:gdLst/>
            <a:ahLst/>
            <a:cxnLst/>
            <a:rect l="l" t="t" r="r" b="b"/>
            <a:pathLst>
              <a:path w="4114800" h="1371600">
                <a:moveTo>
                  <a:pt x="0" y="1371599"/>
                </a:moveTo>
                <a:lnTo>
                  <a:pt x="4114799" y="0"/>
                </a:lnTo>
              </a:path>
            </a:pathLst>
          </a:custGeom>
          <a:ln w="28574">
            <a:solidFill>
              <a:srgbClr val="CC32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67162" y="334975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75096" y="46632"/>
                </a:moveTo>
                <a:lnTo>
                  <a:pt x="59248" y="6826"/>
                </a:lnTo>
                <a:lnTo>
                  <a:pt x="37937" y="0"/>
                </a:ln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close/>
              </a:path>
            </a:pathLst>
          </a:custGeom>
          <a:solidFill>
            <a:srgbClr val="CC32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7162" y="3349751"/>
            <a:ext cx="75565" cy="76200"/>
          </a:xfrm>
          <a:custGeom>
            <a:avLst/>
            <a:gdLst/>
            <a:ahLst/>
            <a:cxnLst/>
            <a:rect l="l" t="t" r="r" b="b"/>
            <a:pathLst>
              <a:path w="75564" h="76200">
                <a:moveTo>
                  <a:pt x="37937" y="0"/>
                </a:moveTo>
                <a:lnTo>
                  <a:pt x="23772" y="2634"/>
                </a:lnTo>
                <a:lnTo>
                  <a:pt x="12089" y="9898"/>
                </a:lnTo>
                <a:lnTo>
                  <a:pt x="3845" y="20835"/>
                </a:lnTo>
                <a:lnTo>
                  <a:pt x="0" y="34486"/>
                </a:lnTo>
                <a:lnTo>
                  <a:pt x="2307" y="49946"/>
                </a:lnTo>
                <a:lnTo>
                  <a:pt x="8890" y="62353"/>
                </a:lnTo>
                <a:lnTo>
                  <a:pt x="18910" y="71125"/>
                </a:lnTo>
                <a:lnTo>
                  <a:pt x="31532" y="75680"/>
                </a:lnTo>
                <a:lnTo>
                  <a:pt x="47881" y="73735"/>
                </a:lnTo>
                <a:lnTo>
                  <a:pt x="60823" y="67736"/>
                </a:lnTo>
                <a:lnTo>
                  <a:pt x="70011" y="58447"/>
                </a:lnTo>
                <a:lnTo>
                  <a:pt x="75096" y="46632"/>
                </a:lnTo>
                <a:lnTo>
                  <a:pt x="73489" y="29668"/>
                </a:lnTo>
                <a:lnTo>
                  <a:pt x="67967" y="16333"/>
                </a:lnTo>
                <a:lnTo>
                  <a:pt x="59248" y="6826"/>
                </a:lnTo>
                <a:lnTo>
                  <a:pt x="48050" y="1348"/>
                </a:lnTo>
                <a:lnTo>
                  <a:pt x="37937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7400" y="1978151"/>
            <a:ext cx="1219200" cy="2743200"/>
          </a:xfrm>
          <a:custGeom>
            <a:avLst/>
            <a:gdLst/>
            <a:ahLst/>
            <a:cxnLst/>
            <a:rect l="l" t="t" r="r" b="b"/>
            <a:pathLst>
              <a:path w="1219200" h="2743200">
                <a:moveTo>
                  <a:pt x="609599" y="0"/>
                </a:moveTo>
                <a:lnTo>
                  <a:pt x="559585" y="4547"/>
                </a:lnTo>
                <a:lnTo>
                  <a:pt x="510687" y="17954"/>
                </a:lnTo>
                <a:lnTo>
                  <a:pt x="463063" y="39867"/>
                </a:lnTo>
                <a:lnTo>
                  <a:pt x="416868" y="69933"/>
                </a:lnTo>
                <a:lnTo>
                  <a:pt x="372260" y="107799"/>
                </a:lnTo>
                <a:lnTo>
                  <a:pt x="329395" y="153111"/>
                </a:lnTo>
                <a:lnTo>
                  <a:pt x="288430" y="205517"/>
                </a:lnTo>
                <a:lnTo>
                  <a:pt x="249521" y="264663"/>
                </a:lnTo>
                <a:lnTo>
                  <a:pt x="212825" y="330197"/>
                </a:lnTo>
                <a:lnTo>
                  <a:pt x="178498" y="401764"/>
                </a:lnTo>
                <a:lnTo>
                  <a:pt x="146697" y="479012"/>
                </a:lnTo>
                <a:lnTo>
                  <a:pt x="117579" y="561587"/>
                </a:lnTo>
                <a:lnTo>
                  <a:pt x="91300" y="649137"/>
                </a:lnTo>
                <a:lnTo>
                  <a:pt x="68017" y="741308"/>
                </a:lnTo>
                <a:lnTo>
                  <a:pt x="47886" y="837747"/>
                </a:lnTo>
                <a:lnTo>
                  <a:pt x="31065" y="938101"/>
                </a:lnTo>
                <a:lnTo>
                  <a:pt x="17709" y="1042016"/>
                </a:lnTo>
                <a:lnTo>
                  <a:pt x="7975" y="1149140"/>
                </a:lnTo>
                <a:lnTo>
                  <a:pt x="2019" y="1259119"/>
                </a:lnTo>
                <a:lnTo>
                  <a:pt x="0" y="1371599"/>
                </a:lnTo>
                <a:lnTo>
                  <a:pt x="2019" y="1484080"/>
                </a:lnTo>
                <a:lnTo>
                  <a:pt x="7975" y="1594059"/>
                </a:lnTo>
                <a:lnTo>
                  <a:pt x="17709" y="1701183"/>
                </a:lnTo>
                <a:lnTo>
                  <a:pt x="31065" y="1805098"/>
                </a:lnTo>
                <a:lnTo>
                  <a:pt x="47886" y="1905452"/>
                </a:lnTo>
                <a:lnTo>
                  <a:pt x="68017" y="2001891"/>
                </a:lnTo>
                <a:lnTo>
                  <a:pt x="91300" y="2094062"/>
                </a:lnTo>
                <a:lnTo>
                  <a:pt x="117579" y="2181612"/>
                </a:lnTo>
                <a:lnTo>
                  <a:pt x="146697" y="2264187"/>
                </a:lnTo>
                <a:lnTo>
                  <a:pt x="178498" y="2341435"/>
                </a:lnTo>
                <a:lnTo>
                  <a:pt x="212825" y="2413002"/>
                </a:lnTo>
                <a:lnTo>
                  <a:pt x="249521" y="2478536"/>
                </a:lnTo>
                <a:lnTo>
                  <a:pt x="288430" y="2537682"/>
                </a:lnTo>
                <a:lnTo>
                  <a:pt x="329395" y="2590088"/>
                </a:lnTo>
                <a:lnTo>
                  <a:pt x="372260" y="2635400"/>
                </a:lnTo>
                <a:lnTo>
                  <a:pt x="416868" y="2673266"/>
                </a:lnTo>
                <a:lnTo>
                  <a:pt x="463063" y="2703332"/>
                </a:lnTo>
                <a:lnTo>
                  <a:pt x="510687" y="2725245"/>
                </a:lnTo>
                <a:lnTo>
                  <a:pt x="559585" y="2738652"/>
                </a:lnTo>
                <a:lnTo>
                  <a:pt x="609599" y="2743199"/>
                </a:lnTo>
                <a:lnTo>
                  <a:pt x="659614" y="2738652"/>
                </a:lnTo>
                <a:lnTo>
                  <a:pt x="708512" y="2725245"/>
                </a:lnTo>
                <a:lnTo>
                  <a:pt x="756136" y="2703332"/>
                </a:lnTo>
                <a:lnTo>
                  <a:pt x="802331" y="2673266"/>
                </a:lnTo>
                <a:lnTo>
                  <a:pt x="846939" y="2635400"/>
                </a:lnTo>
                <a:lnTo>
                  <a:pt x="889804" y="2590088"/>
                </a:lnTo>
                <a:lnTo>
                  <a:pt x="930769" y="2537682"/>
                </a:lnTo>
                <a:lnTo>
                  <a:pt x="969678" y="2478536"/>
                </a:lnTo>
                <a:lnTo>
                  <a:pt x="1006374" y="2413002"/>
                </a:lnTo>
                <a:lnTo>
                  <a:pt x="1040701" y="2341435"/>
                </a:lnTo>
                <a:lnTo>
                  <a:pt x="1072502" y="2264187"/>
                </a:lnTo>
                <a:lnTo>
                  <a:pt x="1101620" y="2181612"/>
                </a:lnTo>
                <a:lnTo>
                  <a:pt x="1127899" y="2094062"/>
                </a:lnTo>
                <a:lnTo>
                  <a:pt x="1151182" y="2001891"/>
                </a:lnTo>
                <a:lnTo>
                  <a:pt x="1171313" y="1905452"/>
                </a:lnTo>
                <a:lnTo>
                  <a:pt x="1188134" y="1805098"/>
                </a:lnTo>
                <a:lnTo>
                  <a:pt x="1201490" y="1701183"/>
                </a:lnTo>
                <a:lnTo>
                  <a:pt x="1211224" y="1594059"/>
                </a:lnTo>
                <a:lnTo>
                  <a:pt x="1217180" y="1484080"/>
                </a:lnTo>
                <a:lnTo>
                  <a:pt x="1219199" y="1371599"/>
                </a:lnTo>
                <a:lnTo>
                  <a:pt x="1217180" y="1259119"/>
                </a:lnTo>
                <a:lnTo>
                  <a:pt x="1211224" y="1149140"/>
                </a:lnTo>
                <a:lnTo>
                  <a:pt x="1201490" y="1042016"/>
                </a:lnTo>
                <a:lnTo>
                  <a:pt x="1188134" y="938101"/>
                </a:lnTo>
                <a:lnTo>
                  <a:pt x="1171313" y="837747"/>
                </a:lnTo>
                <a:lnTo>
                  <a:pt x="1151182" y="741308"/>
                </a:lnTo>
                <a:lnTo>
                  <a:pt x="1127899" y="649137"/>
                </a:lnTo>
                <a:lnTo>
                  <a:pt x="1101620" y="561587"/>
                </a:lnTo>
                <a:lnTo>
                  <a:pt x="1072502" y="479012"/>
                </a:lnTo>
                <a:lnTo>
                  <a:pt x="1040701" y="401764"/>
                </a:lnTo>
                <a:lnTo>
                  <a:pt x="1006374" y="330197"/>
                </a:lnTo>
                <a:lnTo>
                  <a:pt x="969678" y="264663"/>
                </a:lnTo>
                <a:lnTo>
                  <a:pt x="930769" y="205517"/>
                </a:lnTo>
                <a:lnTo>
                  <a:pt x="889804" y="153111"/>
                </a:lnTo>
                <a:lnTo>
                  <a:pt x="846939" y="107799"/>
                </a:lnTo>
                <a:lnTo>
                  <a:pt x="802331" y="69933"/>
                </a:lnTo>
                <a:lnTo>
                  <a:pt x="756136" y="39867"/>
                </a:lnTo>
                <a:lnTo>
                  <a:pt x="708512" y="17954"/>
                </a:lnTo>
                <a:lnTo>
                  <a:pt x="659614" y="4547"/>
                </a:lnTo>
                <a:lnTo>
                  <a:pt x="609599" y="0"/>
                </a:lnTo>
                <a:close/>
              </a:path>
            </a:pathLst>
          </a:custGeom>
          <a:ln w="28574">
            <a:solidFill>
              <a:srgbClr val="007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14600" y="1978260"/>
            <a:ext cx="296545" cy="76200"/>
          </a:xfrm>
          <a:custGeom>
            <a:avLst/>
            <a:gdLst/>
            <a:ahLst/>
            <a:cxnLst/>
            <a:rect l="l" t="t" r="r" b="b"/>
            <a:pathLst>
              <a:path w="296544" h="76200">
                <a:moveTo>
                  <a:pt x="0" y="76091"/>
                </a:moveTo>
                <a:lnTo>
                  <a:pt x="33931" y="50958"/>
                </a:lnTo>
                <a:lnTo>
                  <a:pt x="68115" y="28382"/>
                </a:lnTo>
                <a:lnTo>
                  <a:pt x="102348" y="10917"/>
                </a:lnTo>
                <a:lnTo>
                  <a:pt x="147712" y="0"/>
                </a:lnTo>
                <a:lnTo>
                  <a:pt x="159657" y="567"/>
                </a:lnTo>
                <a:lnTo>
                  <a:pt x="206508" y="13198"/>
                </a:lnTo>
                <a:lnTo>
                  <a:pt x="240778" y="31082"/>
                </a:lnTo>
                <a:lnTo>
                  <a:pt x="274417" y="53528"/>
                </a:lnTo>
                <a:lnTo>
                  <a:pt x="285508" y="61613"/>
                </a:lnTo>
                <a:lnTo>
                  <a:pt x="296543" y="69852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14600" y="4645151"/>
            <a:ext cx="296545" cy="76200"/>
          </a:xfrm>
          <a:custGeom>
            <a:avLst/>
            <a:gdLst/>
            <a:ahLst/>
            <a:cxnLst/>
            <a:rect l="l" t="t" r="r" b="b"/>
            <a:pathLst>
              <a:path w="296544" h="76200">
                <a:moveTo>
                  <a:pt x="0" y="0"/>
                </a:moveTo>
                <a:lnTo>
                  <a:pt x="33931" y="25132"/>
                </a:lnTo>
                <a:lnTo>
                  <a:pt x="68115" y="47708"/>
                </a:lnTo>
                <a:lnTo>
                  <a:pt x="102348" y="65173"/>
                </a:lnTo>
                <a:lnTo>
                  <a:pt x="147712" y="76091"/>
                </a:lnTo>
                <a:lnTo>
                  <a:pt x="159657" y="75523"/>
                </a:lnTo>
                <a:lnTo>
                  <a:pt x="206508" y="62892"/>
                </a:lnTo>
                <a:lnTo>
                  <a:pt x="240778" y="45008"/>
                </a:lnTo>
                <a:lnTo>
                  <a:pt x="274417" y="22562"/>
                </a:lnTo>
                <a:lnTo>
                  <a:pt x="285508" y="14477"/>
                </a:lnTo>
                <a:lnTo>
                  <a:pt x="296543" y="6238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440938" y="3267636"/>
            <a:ext cx="203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67000" y="1981200"/>
            <a:ext cx="0" cy="2743200"/>
          </a:xfrm>
          <a:custGeom>
            <a:avLst/>
            <a:gdLst/>
            <a:ahLst/>
            <a:cxnLst/>
            <a:rect l="l" t="t" r="r" b="b"/>
            <a:pathLst>
              <a:path h="2743200">
                <a:moveTo>
                  <a:pt x="0" y="0"/>
                </a:moveTo>
                <a:lnTo>
                  <a:pt x="0" y="2743199"/>
                </a:lnTo>
              </a:path>
            </a:pathLst>
          </a:custGeom>
          <a:ln w="19049">
            <a:solidFill>
              <a:srgbClr val="0098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440938" y="2661427"/>
            <a:ext cx="16764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0099CC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67000" y="1978151"/>
            <a:ext cx="4114800" cy="1371600"/>
          </a:xfrm>
          <a:custGeom>
            <a:avLst/>
            <a:gdLst/>
            <a:ahLst/>
            <a:cxnLst/>
            <a:rect l="l" t="t" r="r" b="b"/>
            <a:pathLst>
              <a:path w="4114800" h="1371600">
                <a:moveTo>
                  <a:pt x="0" y="0"/>
                </a:moveTo>
                <a:lnTo>
                  <a:pt x="4114799" y="1371599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498338" y="2292277"/>
            <a:ext cx="1149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763511" y="2206751"/>
            <a:ext cx="417830" cy="1149350"/>
          </a:xfrm>
          <a:custGeom>
            <a:avLst/>
            <a:gdLst/>
            <a:ahLst/>
            <a:cxnLst/>
            <a:rect l="l" t="t" r="r" b="b"/>
            <a:pathLst>
              <a:path w="417829" h="1149350">
                <a:moveTo>
                  <a:pt x="381059" y="114148"/>
                </a:moveTo>
                <a:lnTo>
                  <a:pt x="344534" y="101801"/>
                </a:lnTo>
                <a:lnTo>
                  <a:pt x="0" y="1136903"/>
                </a:lnTo>
                <a:lnTo>
                  <a:pt x="36575" y="1149095"/>
                </a:lnTo>
                <a:lnTo>
                  <a:pt x="381059" y="114148"/>
                </a:lnTo>
                <a:close/>
              </a:path>
              <a:path w="417829" h="1149350">
                <a:moveTo>
                  <a:pt x="417575" y="126491"/>
                </a:moveTo>
                <a:lnTo>
                  <a:pt x="399287" y="0"/>
                </a:lnTo>
                <a:lnTo>
                  <a:pt x="309371" y="89915"/>
                </a:lnTo>
                <a:lnTo>
                  <a:pt x="344534" y="101801"/>
                </a:lnTo>
                <a:lnTo>
                  <a:pt x="350519" y="83819"/>
                </a:lnTo>
                <a:lnTo>
                  <a:pt x="387095" y="96011"/>
                </a:lnTo>
                <a:lnTo>
                  <a:pt x="387095" y="116188"/>
                </a:lnTo>
                <a:lnTo>
                  <a:pt x="417575" y="126491"/>
                </a:lnTo>
                <a:close/>
              </a:path>
              <a:path w="417829" h="1149350">
                <a:moveTo>
                  <a:pt x="387095" y="96011"/>
                </a:moveTo>
                <a:lnTo>
                  <a:pt x="350519" y="83819"/>
                </a:lnTo>
                <a:lnTo>
                  <a:pt x="344534" y="101801"/>
                </a:lnTo>
                <a:lnTo>
                  <a:pt x="381059" y="114148"/>
                </a:lnTo>
                <a:lnTo>
                  <a:pt x="387095" y="96011"/>
                </a:lnTo>
                <a:close/>
              </a:path>
              <a:path w="417829" h="1149350">
                <a:moveTo>
                  <a:pt x="387095" y="116188"/>
                </a:moveTo>
                <a:lnTo>
                  <a:pt x="387095" y="96011"/>
                </a:lnTo>
                <a:lnTo>
                  <a:pt x="381059" y="114148"/>
                </a:lnTo>
                <a:lnTo>
                  <a:pt x="387095" y="116188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241537" y="1972237"/>
            <a:ext cx="3314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315200" y="1847088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4" h="109855">
                <a:moveTo>
                  <a:pt x="183913" y="54244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7639" y="64007"/>
                </a:lnTo>
                <a:lnTo>
                  <a:pt x="183913" y="54244"/>
                </a:lnTo>
                <a:close/>
              </a:path>
              <a:path w="222884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090"/>
                </a:lnTo>
                <a:lnTo>
                  <a:pt x="222503" y="54863"/>
                </a:lnTo>
                <a:close/>
              </a:path>
              <a:path w="222884" h="109855">
                <a:moveTo>
                  <a:pt x="202691" y="66090"/>
                </a:moveTo>
                <a:lnTo>
                  <a:pt x="202691" y="64007"/>
                </a:lnTo>
                <a:lnTo>
                  <a:pt x="167639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6679"/>
                </a:lnTo>
                <a:lnTo>
                  <a:pt x="202691" y="66090"/>
                </a:lnTo>
                <a:close/>
              </a:path>
              <a:path w="222884" h="109855">
                <a:moveTo>
                  <a:pt x="198119" y="64007"/>
                </a:moveTo>
                <a:lnTo>
                  <a:pt x="198119" y="62483"/>
                </a:lnTo>
                <a:lnTo>
                  <a:pt x="183913" y="54244"/>
                </a:lnTo>
                <a:lnTo>
                  <a:pt x="167639" y="64007"/>
                </a:lnTo>
                <a:lnTo>
                  <a:pt x="198119" y="64007"/>
                </a:lnTo>
                <a:close/>
              </a:path>
              <a:path w="222884" h="109855">
                <a:moveTo>
                  <a:pt x="198119" y="45719"/>
                </a:moveTo>
                <a:lnTo>
                  <a:pt x="169216" y="45719"/>
                </a:lnTo>
                <a:lnTo>
                  <a:pt x="183913" y="54244"/>
                </a:lnTo>
                <a:lnTo>
                  <a:pt x="198119" y="45719"/>
                </a:lnTo>
                <a:close/>
              </a:path>
              <a:path w="222884" h="109855">
                <a:moveTo>
                  <a:pt x="202691" y="64007"/>
                </a:moveTo>
                <a:lnTo>
                  <a:pt x="202691" y="45719"/>
                </a:lnTo>
                <a:lnTo>
                  <a:pt x="198119" y="45719"/>
                </a:lnTo>
                <a:lnTo>
                  <a:pt x="183913" y="54244"/>
                </a:lnTo>
                <a:lnTo>
                  <a:pt x="198119" y="6248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63511" y="3343655"/>
            <a:ext cx="417830" cy="1149350"/>
          </a:xfrm>
          <a:custGeom>
            <a:avLst/>
            <a:gdLst/>
            <a:ahLst/>
            <a:cxnLst/>
            <a:rect l="l" t="t" r="r" b="b"/>
            <a:pathLst>
              <a:path w="417829" h="1149350">
                <a:moveTo>
                  <a:pt x="381059" y="1034947"/>
                </a:moveTo>
                <a:lnTo>
                  <a:pt x="36575" y="0"/>
                </a:lnTo>
                <a:lnTo>
                  <a:pt x="0" y="12191"/>
                </a:lnTo>
                <a:lnTo>
                  <a:pt x="344534" y="1047293"/>
                </a:lnTo>
                <a:lnTo>
                  <a:pt x="381059" y="1034947"/>
                </a:lnTo>
                <a:close/>
              </a:path>
              <a:path w="417829" h="1149350">
                <a:moveTo>
                  <a:pt x="387095" y="1136903"/>
                </a:moveTo>
                <a:lnTo>
                  <a:pt x="387095" y="1053083"/>
                </a:lnTo>
                <a:lnTo>
                  <a:pt x="350519" y="1065275"/>
                </a:lnTo>
                <a:lnTo>
                  <a:pt x="344534" y="1047293"/>
                </a:lnTo>
                <a:lnTo>
                  <a:pt x="309371" y="1059179"/>
                </a:lnTo>
                <a:lnTo>
                  <a:pt x="387095" y="1136903"/>
                </a:lnTo>
                <a:close/>
              </a:path>
              <a:path w="417829" h="1149350">
                <a:moveTo>
                  <a:pt x="387095" y="1053083"/>
                </a:moveTo>
                <a:lnTo>
                  <a:pt x="381059" y="1034947"/>
                </a:lnTo>
                <a:lnTo>
                  <a:pt x="344534" y="1047293"/>
                </a:lnTo>
                <a:lnTo>
                  <a:pt x="350519" y="1065275"/>
                </a:lnTo>
                <a:lnTo>
                  <a:pt x="387095" y="1053083"/>
                </a:lnTo>
                <a:close/>
              </a:path>
              <a:path w="417829" h="1149350">
                <a:moveTo>
                  <a:pt x="417575" y="1022603"/>
                </a:moveTo>
                <a:lnTo>
                  <a:pt x="381059" y="1034947"/>
                </a:lnTo>
                <a:lnTo>
                  <a:pt x="387095" y="1053083"/>
                </a:lnTo>
                <a:lnTo>
                  <a:pt x="387095" y="1136903"/>
                </a:lnTo>
                <a:lnTo>
                  <a:pt x="399287" y="1149095"/>
                </a:lnTo>
                <a:lnTo>
                  <a:pt x="417575" y="1022603"/>
                </a:lnTo>
                <a:close/>
              </a:path>
            </a:pathLst>
          </a:custGeom>
          <a:solidFill>
            <a:srgbClr val="0065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012937" y="4654476"/>
            <a:ext cx="3314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65FF"/>
                </a:solidFill>
                <a:latin typeface="Arial"/>
                <a:cs typeface="Arial"/>
              </a:rPr>
              <a:t>dB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086600" y="4527803"/>
            <a:ext cx="222885" cy="111760"/>
          </a:xfrm>
          <a:custGeom>
            <a:avLst/>
            <a:gdLst/>
            <a:ahLst/>
            <a:cxnLst/>
            <a:rect l="l" t="t" r="r" b="b"/>
            <a:pathLst>
              <a:path w="222884" h="111760">
                <a:moveTo>
                  <a:pt x="183913" y="55483"/>
                </a:moveTo>
                <a:lnTo>
                  <a:pt x="167639" y="45719"/>
                </a:lnTo>
                <a:lnTo>
                  <a:pt x="0" y="45719"/>
                </a:lnTo>
                <a:lnTo>
                  <a:pt x="0" y="65531"/>
                </a:lnTo>
                <a:lnTo>
                  <a:pt x="166588" y="65531"/>
                </a:lnTo>
                <a:lnTo>
                  <a:pt x="183913" y="55483"/>
                </a:lnTo>
                <a:close/>
              </a:path>
              <a:path w="222884" h="111760">
                <a:moveTo>
                  <a:pt x="222503" y="54863"/>
                </a:moveTo>
                <a:lnTo>
                  <a:pt x="131063" y="3047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6763"/>
                </a:lnTo>
                <a:lnTo>
                  <a:pt x="121919" y="18287"/>
                </a:lnTo>
                <a:lnTo>
                  <a:pt x="167639" y="45719"/>
                </a:lnTo>
                <a:lnTo>
                  <a:pt x="202691" y="45719"/>
                </a:lnTo>
                <a:lnTo>
                  <a:pt x="202691" y="66420"/>
                </a:lnTo>
                <a:lnTo>
                  <a:pt x="222503" y="54863"/>
                </a:lnTo>
                <a:close/>
              </a:path>
              <a:path w="222884" h="111760">
                <a:moveTo>
                  <a:pt x="202691" y="66420"/>
                </a:moveTo>
                <a:lnTo>
                  <a:pt x="202691" y="65531"/>
                </a:lnTo>
                <a:lnTo>
                  <a:pt x="166588" y="65531"/>
                </a:lnTo>
                <a:lnTo>
                  <a:pt x="121919" y="91439"/>
                </a:lnTo>
                <a:lnTo>
                  <a:pt x="117347" y="94487"/>
                </a:lnTo>
                <a:lnTo>
                  <a:pt x="115823" y="100583"/>
                </a:lnTo>
                <a:lnTo>
                  <a:pt x="121919" y="109727"/>
                </a:lnTo>
                <a:lnTo>
                  <a:pt x="126491" y="111251"/>
                </a:lnTo>
                <a:lnTo>
                  <a:pt x="131063" y="108203"/>
                </a:lnTo>
                <a:lnTo>
                  <a:pt x="202691" y="66420"/>
                </a:lnTo>
                <a:close/>
              </a:path>
              <a:path w="222884" h="111760">
                <a:moveTo>
                  <a:pt x="198119" y="65531"/>
                </a:moveTo>
                <a:lnTo>
                  <a:pt x="198119" y="64007"/>
                </a:lnTo>
                <a:lnTo>
                  <a:pt x="183913" y="55483"/>
                </a:lnTo>
                <a:lnTo>
                  <a:pt x="166588" y="65531"/>
                </a:lnTo>
                <a:lnTo>
                  <a:pt x="198119" y="65531"/>
                </a:lnTo>
                <a:close/>
              </a:path>
              <a:path w="222884" h="111760">
                <a:moveTo>
                  <a:pt x="202691" y="65531"/>
                </a:moveTo>
                <a:lnTo>
                  <a:pt x="202691" y="45719"/>
                </a:lnTo>
                <a:lnTo>
                  <a:pt x="167639" y="45719"/>
                </a:lnTo>
                <a:lnTo>
                  <a:pt x="183913" y="55483"/>
                </a:lnTo>
                <a:lnTo>
                  <a:pt x="198119" y="47243"/>
                </a:lnTo>
                <a:lnTo>
                  <a:pt x="198119" y="65531"/>
                </a:lnTo>
                <a:lnTo>
                  <a:pt x="202691" y="65531"/>
                </a:lnTo>
                <a:close/>
              </a:path>
              <a:path w="222884" h="111760">
                <a:moveTo>
                  <a:pt x="198119" y="64007"/>
                </a:moveTo>
                <a:lnTo>
                  <a:pt x="198119" y="47243"/>
                </a:lnTo>
                <a:lnTo>
                  <a:pt x="183913" y="55483"/>
                </a:lnTo>
                <a:lnTo>
                  <a:pt x="198119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23888" y="2206751"/>
            <a:ext cx="114300" cy="1143000"/>
          </a:xfrm>
          <a:custGeom>
            <a:avLst/>
            <a:gdLst/>
            <a:ahLst/>
            <a:cxnLst/>
            <a:rect l="l" t="t" r="r" b="b"/>
            <a:pathLst>
              <a:path w="114300" h="1143000">
                <a:moveTo>
                  <a:pt x="76199" y="1142999"/>
                </a:moveTo>
                <a:lnTo>
                  <a:pt x="76199" y="1104899"/>
                </a:lnTo>
                <a:lnTo>
                  <a:pt x="38099" y="1104899"/>
                </a:lnTo>
                <a:lnTo>
                  <a:pt x="38099" y="1142999"/>
                </a:lnTo>
                <a:lnTo>
                  <a:pt x="76199" y="1142999"/>
                </a:lnTo>
                <a:close/>
              </a:path>
              <a:path w="114300" h="1143000">
                <a:moveTo>
                  <a:pt x="76199" y="1066799"/>
                </a:moveTo>
                <a:lnTo>
                  <a:pt x="76199" y="1028699"/>
                </a:lnTo>
                <a:lnTo>
                  <a:pt x="38099" y="1028699"/>
                </a:lnTo>
                <a:lnTo>
                  <a:pt x="38099" y="1066799"/>
                </a:lnTo>
                <a:lnTo>
                  <a:pt x="76199" y="1066799"/>
                </a:lnTo>
                <a:close/>
              </a:path>
              <a:path w="114300" h="1143000">
                <a:moveTo>
                  <a:pt x="76199" y="990599"/>
                </a:moveTo>
                <a:lnTo>
                  <a:pt x="76199" y="952499"/>
                </a:lnTo>
                <a:lnTo>
                  <a:pt x="38099" y="952499"/>
                </a:lnTo>
                <a:lnTo>
                  <a:pt x="38099" y="990599"/>
                </a:lnTo>
                <a:lnTo>
                  <a:pt x="76199" y="990599"/>
                </a:lnTo>
                <a:close/>
              </a:path>
              <a:path w="114300" h="1143000">
                <a:moveTo>
                  <a:pt x="76199" y="914399"/>
                </a:moveTo>
                <a:lnTo>
                  <a:pt x="76199" y="876299"/>
                </a:lnTo>
                <a:lnTo>
                  <a:pt x="38099" y="876299"/>
                </a:lnTo>
                <a:lnTo>
                  <a:pt x="38099" y="914399"/>
                </a:lnTo>
                <a:lnTo>
                  <a:pt x="76199" y="914399"/>
                </a:lnTo>
                <a:close/>
              </a:path>
              <a:path w="114300" h="1143000">
                <a:moveTo>
                  <a:pt x="76199" y="838199"/>
                </a:moveTo>
                <a:lnTo>
                  <a:pt x="76199" y="800099"/>
                </a:lnTo>
                <a:lnTo>
                  <a:pt x="38099" y="800099"/>
                </a:lnTo>
                <a:lnTo>
                  <a:pt x="38099" y="838199"/>
                </a:lnTo>
                <a:lnTo>
                  <a:pt x="76199" y="838199"/>
                </a:lnTo>
                <a:close/>
              </a:path>
              <a:path w="114300" h="1143000">
                <a:moveTo>
                  <a:pt x="76199" y="761999"/>
                </a:moveTo>
                <a:lnTo>
                  <a:pt x="76199" y="723899"/>
                </a:lnTo>
                <a:lnTo>
                  <a:pt x="38099" y="723899"/>
                </a:lnTo>
                <a:lnTo>
                  <a:pt x="38099" y="761999"/>
                </a:lnTo>
                <a:lnTo>
                  <a:pt x="76199" y="761999"/>
                </a:lnTo>
                <a:close/>
              </a:path>
              <a:path w="114300" h="1143000">
                <a:moveTo>
                  <a:pt x="76199" y="685799"/>
                </a:moveTo>
                <a:lnTo>
                  <a:pt x="76199" y="647699"/>
                </a:lnTo>
                <a:lnTo>
                  <a:pt x="38099" y="647699"/>
                </a:lnTo>
                <a:lnTo>
                  <a:pt x="38099" y="685799"/>
                </a:lnTo>
                <a:lnTo>
                  <a:pt x="76199" y="685799"/>
                </a:lnTo>
                <a:close/>
              </a:path>
              <a:path w="114300" h="1143000">
                <a:moveTo>
                  <a:pt x="76199" y="609599"/>
                </a:moveTo>
                <a:lnTo>
                  <a:pt x="76199" y="571499"/>
                </a:lnTo>
                <a:lnTo>
                  <a:pt x="38099" y="571499"/>
                </a:lnTo>
                <a:lnTo>
                  <a:pt x="38099" y="609599"/>
                </a:lnTo>
                <a:lnTo>
                  <a:pt x="76199" y="609599"/>
                </a:lnTo>
                <a:close/>
              </a:path>
              <a:path w="114300" h="1143000">
                <a:moveTo>
                  <a:pt x="76199" y="533399"/>
                </a:moveTo>
                <a:lnTo>
                  <a:pt x="76199" y="495299"/>
                </a:lnTo>
                <a:lnTo>
                  <a:pt x="38099" y="495299"/>
                </a:lnTo>
                <a:lnTo>
                  <a:pt x="38099" y="533399"/>
                </a:lnTo>
                <a:lnTo>
                  <a:pt x="76199" y="533399"/>
                </a:lnTo>
                <a:close/>
              </a:path>
              <a:path w="114300" h="1143000">
                <a:moveTo>
                  <a:pt x="76199" y="457199"/>
                </a:moveTo>
                <a:lnTo>
                  <a:pt x="76199" y="419099"/>
                </a:lnTo>
                <a:lnTo>
                  <a:pt x="38099" y="419099"/>
                </a:lnTo>
                <a:lnTo>
                  <a:pt x="38099" y="457199"/>
                </a:lnTo>
                <a:lnTo>
                  <a:pt x="76199" y="457199"/>
                </a:lnTo>
                <a:close/>
              </a:path>
              <a:path w="114300" h="1143000">
                <a:moveTo>
                  <a:pt x="76199" y="380999"/>
                </a:moveTo>
                <a:lnTo>
                  <a:pt x="76199" y="342899"/>
                </a:lnTo>
                <a:lnTo>
                  <a:pt x="38099" y="342899"/>
                </a:lnTo>
                <a:lnTo>
                  <a:pt x="38099" y="380999"/>
                </a:lnTo>
                <a:lnTo>
                  <a:pt x="76199" y="380999"/>
                </a:lnTo>
                <a:close/>
              </a:path>
              <a:path w="114300" h="1143000">
                <a:moveTo>
                  <a:pt x="76199" y="304799"/>
                </a:moveTo>
                <a:lnTo>
                  <a:pt x="76199" y="266699"/>
                </a:lnTo>
                <a:lnTo>
                  <a:pt x="38099" y="266699"/>
                </a:lnTo>
                <a:lnTo>
                  <a:pt x="38099" y="304799"/>
                </a:lnTo>
                <a:lnTo>
                  <a:pt x="76199" y="304799"/>
                </a:lnTo>
                <a:close/>
              </a:path>
              <a:path w="114300" h="1143000">
                <a:moveTo>
                  <a:pt x="76199" y="228599"/>
                </a:moveTo>
                <a:lnTo>
                  <a:pt x="76199" y="190499"/>
                </a:lnTo>
                <a:lnTo>
                  <a:pt x="38099" y="190499"/>
                </a:lnTo>
                <a:lnTo>
                  <a:pt x="38099" y="228599"/>
                </a:lnTo>
                <a:lnTo>
                  <a:pt x="76199" y="228599"/>
                </a:lnTo>
                <a:close/>
              </a:path>
              <a:path w="114300" h="1143000">
                <a:moveTo>
                  <a:pt x="114299" y="114299"/>
                </a:moveTo>
                <a:lnTo>
                  <a:pt x="57911" y="0"/>
                </a:lnTo>
                <a:lnTo>
                  <a:pt x="0" y="114299"/>
                </a:lnTo>
                <a:lnTo>
                  <a:pt x="114299" y="114299"/>
                </a:lnTo>
                <a:close/>
              </a:path>
              <a:path w="114300" h="1143000">
                <a:moveTo>
                  <a:pt x="76199" y="152399"/>
                </a:moveTo>
                <a:lnTo>
                  <a:pt x="76199" y="114299"/>
                </a:lnTo>
                <a:lnTo>
                  <a:pt x="38099" y="114299"/>
                </a:lnTo>
                <a:lnTo>
                  <a:pt x="38099" y="152399"/>
                </a:lnTo>
                <a:lnTo>
                  <a:pt x="76199" y="152399"/>
                </a:lnTo>
                <a:close/>
              </a:path>
            </a:pathLst>
          </a:custGeom>
          <a:solidFill>
            <a:srgbClr val="3265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81800" y="3291839"/>
            <a:ext cx="381000" cy="114300"/>
          </a:xfrm>
          <a:custGeom>
            <a:avLst/>
            <a:gdLst/>
            <a:ahLst/>
            <a:cxnLst/>
            <a:rect l="l" t="t" r="r" b="b"/>
            <a:pathLst>
              <a:path w="381000" h="114300">
                <a:moveTo>
                  <a:pt x="284987" y="76199"/>
                </a:moveTo>
                <a:lnTo>
                  <a:pt x="284987" y="38099"/>
                </a:lnTo>
                <a:lnTo>
                  <a:pt x="0" y="38099"/>
                </a:lnTo>
                <a:lnTo>
                  <a:pt x="0" y="76199"/>
                </a:lnTo>
                <a:lnTo>
                  <a:pt x="284987" y="76199"/>
                </a:lnTo>
                <a:close/>
              </a:path>
              <a:path w="381000" h="114300">
                <a:moveTo>
                  <a:pt x="380999" y="57911"/>
                </a:moveTo>
                <a:lnTo>
                  <a:pt x="266699" y="0"/>
                </a:lnTo>
                <a:lnTo>
                  <a:pt x="266699" y="38099"/>
                </a:lnTo>
                <a:lnTo>
                  <a:pt x="284987" y="38099"/>
                </a:lnTo>
                <a:lnTo>
                  <a:pt x="284987" y="105277"/>
                </a:lnTo>
                <a:lnTo>
                  <a:pt x="380999" y="57911"/>
                </a:lnTo>
                <a:close/>
              </a:path>
              <a:path w="381000" h="114300">
                <a:moveTo>
                  <a:pt x="284987" y="105277"/>
                </a:moveTo>
                <a:lnTo>
                  <a:pt x="284987" y="76199"/>
                </a:lnTo>
                <a:lnTo>
                  <a:pt x="266699" y="76199"/>
                </a:lnTo>
                <a:lnTo>
                  <a:pt x="266699" y="114299"/>
                </a:lnTo>
                <a:lnTo>
                  <a:pt x="284987" y="10527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098537" y="1896037"/>
            <a:ext cx="9607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65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3265CC"/>
                </a:solidFill>
                <a:latin typeface="Arial"/>
                <a:cs typeface="Arial"/>
              </a:rPr>
              <a:t>s</a:t>
            </a:r>
            <a:r>
              <a:rPr sz="1600" spc="145" dirty="0">
                <a:solidFill>
                  <a:srgbClr val="3265CC"/>
                </a:solidFill>
                <a:latin typeface="Arial"/>
                <a:cs typeface="Arial"/>
              </a:rPr>
              <a:t>Ф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172967" y="3656076"/>
            <a:ext cx="131445" cy="243840"/>
          </a:xfrm>
          <a:custGeom>
            <a:avLst/>
            <a:gdLst/>
            <a:ahLst/>
            <a:cxnLst/>
            <a:rect l="l" t="t" r="r" b="b"/>
            <a:pathLst>
              <a:path w="131445" h="243839">
                <a:moveTo>
                  <a:pt x="131063" y="121919"/>
                </a:moveTo>
                <a:lnTo>
                  <a:pt x="128015" y="114299"/>
                </a:lnTo>
                <a:lnTo>
                  <a:pt x="83819" y="0"/>
                </a:lnTo>
                <a:lnTo>
                  <a:pt x="6095" y="94487"/>
                </a:lnTo>
                <a:lnTo>
                  <a:pt x="0" y="100583"/>
                </a:lnTo>
                <a:lnTo>
                  <a:pt x="1523" y="109727"/>
                </a:lnTo>
                <a:lnTo>
                  <a:pt x="7619" y="114299"/>
                </a:lnTo>
                <a:lnTo>
                  <a:pt x="13715" y="120395"/>
                </a:lnTo>
                <a:lnTo>
                  <a:pt x="22859" y="118871"/>
                </a:lnTo>
                <a:lnTo>
                  <a:pt x="27431" y="112775"/>
                </a:lnTo>
                <a:lnTo>
                  <a:pt x="56820" y="77789"/>
                </a:lnTo>
                <a:lnTo>
                  <a:pt x="65531" y="24383"/>
                </a:lnTo>
                <a:lnTo>
                  <a:pt x="94487" y="30479"/>
                </a:lnTo>
                <a:lnTo>
                  <a:pt x="94487" y="104758"/>
                </a:lnTo>
                <a:lnTo>
                  <a:pt x="102107" y="124967"/>
                </a:lnTo>
                <a:lnTo>
                  <a:pt x="105155" y="132587"/>
                </a:lnTo>
                <a:lnTo>
                  <a:pt x="112775" y="135635"/>
                </a:lnTo>
                <a:lnTo>
                  <a:pt x="120395" y="134111"/>
                </a:lnTo>
                <a:lnTo>
                  <a:pt x="128015" y="131063"/>
                </a:lnTo>
                <a:lnTo>
                  <a:pt x="131063" y="121919"/>
                </a:lnTo>
                <a:close/>
              </a:path>
              <a:path w="131445" h="243839">
                <a:moveTo>
                  <a:pt x="85988" y="82216"/>
                </a:moveTo>
                <a:lnTo>
                  <a:pt x="75800" y="55194"/>
                </a:lnTo>
                <a:lnTo>
                  <a:pt x="56820" y="77789"/>
                </a:lnTo>
                <a:lnTo>
                  <a:pt x="30479" y="239267"/>
                </a:lnTo>
                <a:lnTo>
                  <a:pt x="59435" y="243839"/>
                </a:lnTo>
                <a:lnTo>
                  <a:pt x="85988" y="82216"/>
                </a:lnTo>
                <a:close/>
              </a:path>
              <a:path w="131445" h="243839">
                <a:moveTo>
                  <a:pt x="94487" y="30479"/>
                </a:moveTo>
                <a:lnTo>
                  <a:pt x="65531" y="24383"/>
                </a:lnTo>
                <a:lnTo>
                  <a:pt x="56820" y="77789"/>
                </a:lnTo>
                <a:lnTo>
                  <a:pt x="67055" y="65604"/>
                </a:lnTo>
                <a:lnTo>
                  <a:pt x="67055" y="32003"/>
                </a:lnTo>
                <a:lnTo>
                  <a:pt x="91439" y="36575"/>
                </a:lnTo>
                <a:lnTo>
                  <a:pt x="91439" y="49033"/>
                </a:lnTo>
                <a:lnTo>
                  <a:pt x="94487" y="30479"/>
                </a:lnTo>
                <a:close/>
              </a:path>
              <a:path w="131445" h="243839">
                <a:moveTo>
                  <a:pt x="91439" y="36575"/>
                </a:moveTo>
                <a:lnTo>
                  <a:pt x="67055" y="32003"/>
                </a:lnTo>
                <a:lnTo>
                  <a:pt x="75800" y="55194"/>
                </a:lnTo>
                <a:lnTo>
                  <a:pt x="91439" y="36575"/>
                </a:lnTo>
                <a:close/>
              </a:path>
              <a:path w="131445" h="243839">
                <a:moveTo>
                  <a:pt x="75800" y="55194"/>
                </a:moveTo>
                <a:lnTo>
                  <a:pt x="67055" y="32003"/>
                </a:lnTo>
                <a:lnTo>
                  <a:pt x="67055" y="65604"/>
                </a:lnTo>
                <a:lnTo>
                  <a:pt x="75800" y="55194"/>
                </a:lnTo>
                <a:close/>
              </a:path>
              <a:path w="131445" h="243839">
                <a:moveTo>
                  <a:pt x="91439" y="49033"/>
                </a:moveTo>
                <a:lnTo>
                  <a:pt x="91439" y="36575"/>
                </a:lnTo>
                <a:lnTo>
                  <a:pt x="75800" y="55194"/>
                </a:lnTo>
                <a:lnTo>
                  <a:pt x="85988" y="82216"/>
                </a:lnTo>
                <a:lnTo>
                  <a:pt x="91439" y="49033"/>
                </a:lnTo>
                <a:close/>
              </a:path>
              <a:path w="131445" h="243839">
                <a:moveTo>
                  <a:pt x="94487" y="104758"/>
                </a:moveTo>
                <a:lnTo>
                  <a:pt x="94487" y="30479"/>
                </a:lnTo>
                <a:lnTo>
                  <a:pt x="85988" y="82216"/>
                </a:lnTo>
                <a:lnTo>
                  <a:pt x="94487" y="10475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039111" y="3721608"/>
            <a:ext cx="131445" cy="243840"/>
          </a:xfrm>
          <a:custGeom>
            <a:avLst/>
            <a:gdLst/>
            <a:ahLst/>
            <a:cxnLst/>
            <a:rect l="l" t="t" r="r" b="b"/>
            <a:pathLst>
              <a:path w="131444" h="243839">
                <a:moveTo>
                  <a:pt x="92963" y="220191"/>
                </a:moveTo>
                <a:lnTo>
                  <a:pt x="92963" y="213359"/>
                </a:lnTo>
                <a:lnTo>
                  <a:pt x="64007" y="217931"/>
                </a:lnTo>
                <a:lnTo>
                  <a:pt x="55530" y="166328"/>
                </a:lnTo>
                <a:lnTo>
                  <a:pt x="25907" y="131063"/>
                </a:lnTo>
                <a:lnTo>
                  <a:pt x="21335" y="124967"/>
                </a:lnTo>
                <a:lnTo>
                  <a:pt x="12191" y="123443"/>
                </a:lnTo>
                <a:lnTo>
                  <a:pt x="6095" y="129539"/>
                </a:lnTo>
                <a:lnTo>
                  <a:pt x="0" y="134111"/>
                </a:lnTo>
                <a:lnTo>
                  <a:pt x="0" y="143255"/>
                </a:lnTo>
                <a:lnTo>
                  <a:pt x="4571" y="149351"/>
                </a:lnTo>
                <a:lnTo>
                  <a:pt x="83819" y="243839"/>
                </a:lnTo>
                <a:lnTo>
                  <a:pt x="92963" y="220191"/>
                </a:lnTo>
                <a:close/>
              </a:path>
              <a:path w="131444" h="243839">
                <a:moveTo>
                  <a:pt x="84464" y="161623"/>
                </a:moveTo>
                <a:lnTo>
                  <a:pt x="57911" y="0"/>
                </a:lnTo>
                <a:lnTo>
                  <a:pt x="28955" y="4571"/>
                </a:lnTo>
                <a:lnTo>
                  <a:pt x="55530" y="166328"/>
                </a:lnTo>
                <a:lnTo>
                  <a:pt x="74276" y="188645"/>
                </a:lnTo>
                <a:lnTo>
                  <a:pt x="84464" y="161623"/>
                </a:lnTo>
                <a:close/>
              </a:path>
              <a:path w="131444" h="243839">
                <a:moveTo>
                  <a:pt x="74276" y="188645"/>
                </a:moveTo>
                <a:lnTo>
                  <a:pt x="55530" y="166328"/>
                </a:lnTo>
                <a:lnTo>
                  <a:pt x="64007" y="217931"/>
                </a:lnTo>
                <a:lnTo>
                  <a:pt x="65531" y="217691"/>
                </a:lnTo>
                <a:lnTo>
                  <a:pt x="65531" y="211835"/>
                </a:lnTo>
                <a:lnTo>
                  <a:pt x="74276" y="188645"/>
                </a:lnTo>
                <a:close/>
              </a:path>
              <a:path w="131444" h="243839">
                <a:moveTo>
                  <a:pt x="89915" y="207263"/>
                </a:moveTo>
                <a:lnTo>
                  <a:pt x="74276" y="188645"/>
                </a:lnTo>
                <a:lnTo>
                  <a:pt x="65531" y="211835"/>
                </a:lnTo>
                <a:lnTo>
                  <a:pt x="89915" y="207263"/>
                </a:lnTo>
                <a:close/>
              </a:path>
              <a:path w="131444" h="243839">
                <a:moveTo>
                  <a:pt x="89915" y="213841"/>
                </a:moveTo>
                <a:lnTo>
                  <a:pt x="89915" y="207263"/>
                </a:lnTo>
                <a:lnTo>
                  <a:pt x="65531" y="211835"/>
                </a:lnTo>
                <a:lnTo>
                  <a:pt x="65531" y="217691"/>
                </a:lnTo>
                <a:lnTo>
                  <a:pt x="89915" y="213841"/>
                </a:lnTo>
                <a:close/>
              </a:path>
              <a:path w="131444" h="243839">
                <a:moveTo>
                  <a:pt x="92963" y="213359"/>
                </a:moveTo>
                <a:lnTo>
                  <a:pt x="84464" y="161623"/>
                </a:lnTo>
                <a:lnTo>
                  <a:pt x="74276" y="188645"/>
                </a:lnTo>
                <a:lnTo>
                  <a:pt x="89915" y="207263"/>
                </a:lnTo>
                <a:lnTo>
                  <a:pt x="89915" y="213841"/>
                </a:lnTo>
                <a:lnTo>
                  <a:pt x="92963" y="213359"/>
                </a:lnTo>
                <a:close/>
              </a:path>
              <a:path w="131444" h="243839">
                <a:moveTo>
                  <a:pt x="131063" y="121919"/>
                </a:moveTo>
                <a:lnTo>
                  <a:pt x="126491" y="112775"/>
                </a:lnTo>
                <a:lnTo>
                  <a:pt x="118871" y="109727"/>
                </a:lnTo>
                <a:lnTo>
                  <a:pt x="111251" y="108203"/>
                </a:lnTo>
                <a:lnTo>
                  <a:pt x="103631" y="111251"/>
                </a:lnTo>
                <a:lnTo>
                  <a:pt x="100583" y="118871"/>
                </a:lnTo>
                <a:lnTo>
                  <a:pt x="84464" y="161623"/>
                </a:lnTo>
                <a:lnTo>
                  <a:pt x="92963" y="213359"/>
                </a:lnTo>
                <a:lnTo>
                  <a:pt x="92963" y="220191"/>
                </a:lnTo>
                <a:lnTo>
                  <a:pt x="128015" y="129539"/>
                </a:lnTo>
                <a:lnTo>
                  <a:pt x="131063" y="12191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67000" y="1542287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5" h="109855">
                <a:moveTo>
                  <a:pt x="183913" y="54244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7639" y="64007"/>
                </a:lnTo>
                <a:lnTo>
                  <a:pt x="183913" y="54244"/>
                </a:lnTo>
                <a:close/>
              </a:path>
              <a:path w="222885" h="109855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090"/>
                </a:lnTo>
                <a:lnTo>
                  <a:pt x="222503" y="54863"/>
                </a:lnTo>
                <a:close/>
              </a:path>
              <a:path w="222885" h="109855">
                <a:moveTo>
                  <a:pt x="202691" y="66090"/>
                </a:moveTo>
                <a:lnTo>
                  <a:pt x="202691" y="64007"/>
                </a:lnTo>
                <a:lnTo>
                  <a:pt x="167639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6679"/>
                </a:lnTo>
                <a:lnTo>
                  <a:pt x="202691" y="66090"/>
                </a:lnTo>
                <a:close/>
              </a:path>
              <a:path w="222885" h="109855">
                <a:moveTo>
                  <a:pt x="198119" y="64007"/>
                </a:moveTo>
                <a:lnTo>
                  <a:pt x="198119" y="62483"/>
                </a:lnTo>
                <a:lnTo>
                  <a:pt x="183913" y="54244"/>
                </a:lnTo>
                <a:lnTo>
                  <a:pt x="167639" y="64007"/>
                </a:lnTo>
                <a:lnTo>
                  <a:pt x="198119" y="64007"/>
                </a:lnTo>
                <a:close/>
              </a:path>
              <a:path w="222885" h="109855">
                <a:moveTo>
                  <a:pt x="198119" y="45719"/>
                </a:moveTo>
                <a:lnTo>
                  <a:pt x="169216" y="45719"/>
                </a:lnTo>
                <a:lnTo>
                  <a:pt x="183913" y="54244"/>
                </a:lnTo>
                <a:lnTo>
                  <a:pt x="198119" y="45719"/>
                </a:lnTo>
                <a:close/>
              </a:path>
              <a:path w="222885" h="109855">
                <a:moveTo>
                  <a:pt x="202691" y="64007"/>
                </a:moveTo>
                <a:lnTo>
                  <a:pt x="202691" y="45719"/>
                </a:lnTo>
                <a:lnTo>
                  <a:pt x="198119" y="45719"/>
                </a:lnTo>
                <a:lnTo>
                  <a:pt x="183913" y="54244"/>
                </a:lnTo>
                <a:lnTo>
                  <a:pt x="198119" y="6248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90800" y="4818888"/>
            <a:ext cx="222885" cy="109855"/>
          </a:xfrm>
          <a:custGeom>
            <a:avLst/>
            <a:gdLst/>
            <a:ahLst/>
            <a:cxnLst/>
            <a:rect l="l" t="t" r="r" b="b"/>
            <a:pathLst>
              <a:path w="222885" h="109854">
                <a:moveTo>
                  <a:pt x="183913" y="54244"/>
                </a:moveTo>
                <a:lnTo>
                  <a:pt x="169216" y="45719"/>
                </a:lnTo>
                <a:lnTo>
                  <a:pt x="0" y="45719"/>
                </a:lnTo>
                <a:lnTo>
                  <a:pt x="0" y="64007"/>
                </a:lnTo>
                <a:lnTo>
                  <a:pt x="167639" y="64007"/>
                </a:lnTo>
                <a:lnTo>
                  <a:pt x="183913" y="54244"/>
                </a:lnTo>
                <a:close/>
              </a:path>
              <a:path w="222885" h="109854">
                <a:moveTo>
                  <a:pt x="222503" y="54863"/>
                </a:moveTo>
                <a:lnTo>
                  <a:pt x="131063" y="1523"/>
                </a:lnTo>
                <a:lnTo>
                  <a:pt x="126491" y="0"/>
                </a:lnTo>
                <a:lnTo>
                  <a:pt x="121919" y="1523"/>
                </a:lnTo>
                <a:lnTo>
                  <a:pt x="115823" y="10667"/>
                </a:lnTo>
                <a:lnTo>
                  <a:pt x="117347" y="15239"/>
                </a:lnTo>
                <a:lnTo>
                  <a:pt x="121919" y="18287"/>
                </a:lnTo>
                <a:lnTo>
                  <a:pt x="169216" y="45719"/>
                </a:lnTo>
                <a:lnTo>
                  <a:pt x="202691" y="45719"/>
                </a:lnTo>
                <a:lnTo>
                  <a:pt x="202691" y="66090"/>
                </a:lnTo>
                <a:lnTo>
                  <a:pt x="222503" y="54863"/>
                </a:lnTo>
                <a:close/>
              </a:path>
              <a:path w="222885" h="109854">
                <a:moveTo>
                  <a:pt x="202691" y="66090"/>
                </a:moveTo>
                <a:lnTo>
                  <a:pt x="202691" y="64007"/>
                </a:lnTo>
                <a:lnTo>
                  <a:pt x="167639" y="64007"/>
                </a:lnTo>
                <a:lnTo>
                  <a:pt x="121919" y="91439"/>
                </a:lnTo>
                <a:lnTo>
                  <a:pt x="117347" y="92963"/>
                </a:lnTo>
                <a:lnTo>
                  <a:pt x="115823" y="99059"/>
                </a:lnTo>
                <a:lnTo>
                  <a:pt x="121919" y="108203"/>
                </a:lnTo>
                <a:lnTo>
                  <a:pt x="126491" y="109727"/>
                </a:lnTo>
                <a:lnTo>
                  <a:pt x="131063" y="106679"/>
                </a:lnTo>
                <a:lnTo>
                  <a:pt x="202691" y="66090"/>
                </a:lnTo>
                <a:close/>
              </a:path>
              <a:path w="222885" h="109854">
                <a:moveTo>
                  <a:pt x="198119" y="64007"/>
                </a:moveTo>
                <a:lnTo>
                  <a:pt x="198119" y="62483"/>
                </a:lnTo>
                <a:lnTo>
                  <a:pt x="183913" y="54244"/>
                </a:lnTo>
                <a:lnTo>
                  <a:pt x="167639" y="64007"/>
                </a:lnTo>
                <a:lnTo>
                  <a:pt x="198119" y="64007"/>
                </a:lnTo>
                <a:close/>
              </a:path>
              <a:path w="222885" h="109854">
                <a:moveTo>
                  <a:pt x="198119" y="45719"/>
                </a:moveTo>
                <a:lnTo>
                  <a:pt x="169216" y="45719"/>
                </a:lnTo>
                <a:lnTo>
                  <a:pt x="183913" y="54244"/>
                </a:lnTo>
                <a:lnTo>
                  <a:pt x="198119" y="45719"/>
                </a:lnTo>
                <a:close/>
              </a:path>
              <a:path w="222885" h="109854">
                <a:moveTo>
                  <a:pt x="202691" y="64007"/>
                </a:moveTo>
                <a:lnTo>
                  <a:pt x="202691" y="45719"/>
                </a:lnTo>
                <a:lnTo>
                  <a:pt x="198119" y="45719"/>
                </a:lnTo>
                <a:lnTo>
                  <a:pt x="183913" y="54244"/>
                </a:lnTo>
                <a:lnTo>
                  <a:pt x="198119" y="62483"/>
                </a:lnTo>
                <a:lnTo>
                  <a:pt x="198119" y="64007"/>
                </a:lnTo>
                <a:lnTo>
                  <a:pt x="202691" y="6400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8000" y="228295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2857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200400" y="2130551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2399"/>
                </a:moveTo>
                <a:lnTo>
                  <a:pt x="0" y="0"/>
                </a:lnTo>
              </a:path>
            </a:pathLst>
          </a:custGeom>
          <a:ln w="28574">
            <a:solidFill>
              <a:srgbClr val="65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781800" y="2740151"/>
            <a:ext cx="152400" cy="72390"/>
          </a:xfrm>
          <a:custGeom>
            <a:avLst/>
            <a:gdLst/>
            <a:ahLst/>
            <a:cxnLst/>
            <a:rect l="l" t="t" r="r" b="b"/>
            <a:pathLst>
              <a:path w="152400" h="72389">
                <a:moveTo>
                  <a:pt x="0" y="0"/>
                </a:moveTo>
                <a:lnTo>
                  <a:pt x="53345" y="4756"/>
                </a:lnTo>
                <a:lnTo>
                  <a:pt x="98541" y="17935"/>
                </a:lnTo>
                <a:lnTo>
                  <a:pt x="132008" y="37902"/>
                </a:lnTo>
                <a:lnTo>
                  <a:pt x="150169" y="63019"/>
                </a:lnTo>
                <a:lnTo>
                  <a:pt x="152203" y="72253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248400" y="3200596"/>
            <a:ext cx="72390" cy="152400"/>
          </a:xfrm>
          <a:custGeom>
            <a:avLst/>
            <a:gdLst/>
            <a:ahLst/>
            <a:cxnLst/>
            <a:rect l="l" t="t" r="r" b="b"/>
            <a:pathLst>
              <a:path w="72389" h="152400">
                <a:moveTo>
                  <a:pt x="0" y="152203"/>
                </a:moveTo>
                <a:lnTo>
                  <a:pt x="4756" y="98857"/>
                </a:lnTo>
                <a:lnTo>
                  <a:pt x="17935" y="53661"/>
                </a:lnTo>
                <a:lnTo>
                  <a:pt x="37902" y="20194"/>
                </a:lnTo>
                <a:lnTo>
                  <a:pt x="63019" y="2033"/>
                </a:lnTo>
                <a:lnTo>
                  <a:pt x="7225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781800" y="3810898"/>
            <a:ext cx="152400" cy="72390"/>
          </a:xfrm>
          <a:custGeom>
            <a:avLst/>
            <a:gdLst/>
            <a:ahLst/>
            <a:cxnLst/>
            <a:rect l="l" t="t" r="r" b="b"/>
            <a:pathLst>
              <a:path w="152400" h="72389">
                <a:moveTo>
                  <a:pt x="0" y="72253"/>
                </a:moveTo>
                <a:lnTo>
                  <a:pt x="53345" y="67497"/>
                </a:lnTo>
                <a:lnTo>
                  <a:pt x="98541" y="54318"/>
                </a:lnTo>
                <a:lnTo>
                  <a:pt x="132008" y="34351"/>
                </a:lnTo>
                <a:lnTo>
                  <a:pt x="150169" y="9234"/>
                </a:lnTo>
                <a:lnTo>
                  <a:pt x="152203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29989" y="3364320"/>
            <a:ext cx="52069" cy="174625"/>
          </a:xfrm>
          <a:custGeom>
            <a:avLst/>
            <a:gdLst/>
            <a:ahLst/>
            <a:cxnLst/>
            <a:rect l="l" t="t" r="r" b="b"/>
            <a:pathLst>
              <a:path w="52070" h="174625">
                <a:moveTo>
                  <a:pt x="51938" y="174407"/>
                </a:moveTo>
                <a:lnTo>
                  <a:pt x="20158" y="145652"/>
                </a:lnTo>
                <a:lnTo>
                  <a:pt x="2912" y="103654"/>
                </a:lnTo>
                <a:lnTo>
                  <a:pt x="0" y="79257"/>
                </a:lnTo>
                <a:lnTo>
                  <a:pt x="17" y="66483"/>
                </a:lnTo>
                <a:lnTo>
                  <a:pt x="1034" y="53430"/>
                </a:lnTo>
                <a:lnTo>
                  <a:pt x="3064" y="40177"/>
                </a:lnTo>
                <a:lnTo>
                  <a:pt x="6120" y="26802"/>
                </a:lnTo>
                <a:lnTo>
                  <a:pt x="10214" y="13384"/>
                </a:lnTo>
                <a:lnTo>
                  <a:pt x="15361" y="0"/>
                </a:lnTo>
              </a:path>
            </a:pathLst>
          </a:custGeom>
          <a:ln w="28574">
            <a:solidFill>
              <a:srgbClr val="CC32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667000" y="3349751"/>
            <a:ext cx="4114800" cy="0"/>
          </a:xfrm>
          <a:custGeom>
            <a:avLst/>
            <a:gdLst/>
            <a:ahLst/>
            <a:cxnLst/>
            <a:rect l="l" t="t" r="r" b="b"/>
            <a:pathLst>
              <a:path w="4114800">
                <a:moveTo>
                  <a:pt x="0" y="0"/>
                </a:moveTo>
                <a:lnTo>
                  <a:pt x="4114799" y="0"/>
                </a:lnTo>
              </a:path>
            </a:pathLst>
          </a:custGeom>
          <a:ln w="28574">
            <a:solidFill>
              <a:srgbClr val="98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667000" y="319735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399" y="0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19400" y="3197351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9049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84276" y="3302508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47549" y="28435"/>
                </a:move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84276" y="3302508"/>
            <a:ext cx="47625" cy="49530"/>
          </a:xfrm>
          <a:custGeom>
            <a:avLst/>
            <a:gdLst/>
            <a:ahLst/>
            <a:cxnLst/>
            <a:rect l="l" t="t" r="r" b="b"/>
            <a:pathLst>
              <a:path w="47625" h="49529">
                <a:moveTo>
                  <a:pt x="23431" y="0"/>
                </a:moveTo>
                <a:lnTo>
                  <a:pt x="9136" y="3731"/>
                </a:lnTo>
                <a:lnTo>
                  <a:pt x="0" y="13539"/>
                </a:lnTo>
                <a:lnTo>
                  <a:pt x="742" y="31578"/>
                </a:lnTo>
                <a:lnTo>
                  <a:pt x="6331" y="43282"/>
                </a:lnTo>
                <a:lnTo>
                  <a:pt x="15714" y="49232"/>
                </a:lnTo>
                <a:lnTo>
                  <a:pt x="32231" y="47165"/>
                </a:lnTo>
                <a:lnTo>
                  <a:pt x="42837" y="39835"/>
                </a:lnTo>
                <a:lnTo>
                  <a:pt x="47549" y="28435"/>
                </a:lnTo>
                <a:lnTo>
                  <a:pt x="44386" y="13010"/>
                </a:lnTo>
                <a:lnTo>
                  <a:pt x="35569" y="3259"/>
                </a:lnTo>
                <a:lnTo>
                  <a:pt x="23431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23888" y="3349751"/>
            <a:ext cx="114300" cy="1143000"/>
          </a:xfrm>
          <a:custGeom>
            <a:avLst/>
            <a:gdLst/>
            <a:ahLst/>
            <a:cxnLst/>
            <a:rect l="l" t="t" r="r" b="b"/>
            <a:pathLst>
              <a:path w="114300" h="1143000">
                <a:moveTo>
                  <a:pt x="76199" y="38099"/>
                </a:moveTo>
                <a:lnTo>
                  <a:pt x="76199" y="0"/>
                </a:lnTo>
                <a:lnTo>
                  <a:pt x="38099" y="0"/>
                </a:lnTo>
                <a:lnTo>
                  <a:pt x="38099" y="38099"/>
                </a:lnTo>
                <a:lnTo>
                  <a:pt x="76199" y="38099"/>
                </a:lnTo>
                <a:close/>
              </a:path>
              <a:path w="114300" h="1143000">
                <a:moveTo>
                  <a:pt x="76199" y="114299"/>
                </a:moveTo>
                <a:lnTo>
                  <a:pt x="76199" y="76199"/>
                </a:lnTo>
                <a:lnTo>
                  <a:pt x="38099" y="76199"/>
                </a:lnTo>
                <a:lnTo>
                  <a:pt x="38099" y="114299"/>
                </a:lnTo>
                <a:lnTo>
                  <a:pt x="76199" y="114299"/>
                </a:lnTo>
                <a:close/>
              </a:path>
              <a:path w="114300" h="1143000">
                <a:moveTo>
                  <a:pt x="76199" y="190499"/>
                </a:moveTo>
                <a:lnTo>
                  <a:pt x="76199" y="152399"/>
                </a:lnTo>
                <a:lnTo>
                  <a:pt x="38099" y="152399"/>
                </a:lnTo>
                <a:lnTo>
                  <a:pt x="38099" y="190499"/>
                </a:lnTo>
                <a:lnTo>
                  <a:pt x="76199" y="190499"/>
                </a:lnTo>
                <a:close/>
              </a:path>
              <a:path w="114300" h="1143000">
                <a:moveTo>
                  <a:pt x="76199" y="266699"/>
                </a:moveTo>
                <a:lnTo>
                  <a:pt x="76199" y="228599"/>
                </a:lnTo>
                <a:lnTo>
                  <a:pt x="38099" y="228599"/>
                </a:lnTo>
                <a:lnTo>
                  <a:pt x="38099" y="266699"/>
                </a:lnTo>
                <a:lnTo>
                  <a:pt x="76199" y="266699"/>
                </a:lnTo>
                <a:close/>
              </a:path>
              <a:path w="114300" h="1143000">
                <a:moveTo>
                  <a:pt x="76199" y="342899"/>
                </a:moveTo>
                <a:lnTo>
                  <a:pt x="76199" y="304799"/>
                </a:lnTo>
                <a:lnTo>
                  <a:pt x="38099" y="304799"/>
                </a:lnTo>
                <a:lnTo>
                  <a:pt x="38099" y="342899"/>
                </a:lnTo>
                <a:lnTo>
                  <a:pt x="76199" y="342899"/>
                </a:lnTo>
                <a:close/>
              </a:path>
              <a:path w="114300" h="1143000">
                <a:moveTo>
                  <a:pt x="76199" y="419099"/>
                </a:moveTo>
                <a:lnTo>
                  <a:pt x="76199" y="380999"/>
                </a:lnTo>
                <a:lnTo>
                  <a:pt x="38099" y="380999"/>
                </a:lnTo>
                <a:lnTo>
                  <a:pt x="38099" y="419099"/>
                </a:lnTo>
                <a:lnTo>
                  <a:pt x="76199" y="419099"/>
                </a:lnTo>
                <a:close/>
              </a:path>
              <a:path w="114300" h="1143000">
                <a:moveTo>
                  <a:pt x="76199" y="495299"/>
                </a:moveTo>
                <a:lnTo>
                  <a:pt x="76199" y="457199"/>
                </a:lnTo>
                <a:lnTo>
                  <a:pt x="38099" y="457199"/>
                </a:lnTo>
                <a:lnTo>
                  <a:pt x="38099" y="495299"/>
                </a:lnTo>
                <a:lnTo>
                  <a:pt x="76199" y="495299"/>
                </a:lnTo>
                <a:close/>
              </a:path>
              <a:path w="114300" h="1143000">
                <a:moveTo>
                  <a:pt x="76199" y="571499"/>
                </a:moveTo>
                <a:lnTo>
                  <a:pt x="76199" y="533399"/>
                </a:lnTo>
                <a:lnTo>
                  <a:pt x="38099" y="533399"/>
                </a:lnTo>
                <a:lnTo>
                  <a:pt x="38099" y="571499"/>
                </a:lnTo>
                <a:lnTo>
                  <a:pt x="76199" y="571499"/>
                </a:lnTo>
                <a:close/>
              </a:path>
              <a:path w="114300" h="1143000">
                <a:moveTo>
                  <a:pt x="76199" y="647699"/>
                </a:moveTo>
                <a:lnTo>
                  <a:pt x="76199" y="609599"/>
                </a:lnTo>
                <a:lnTo>
                  <a:pt x="38099" y="609599"/>
                </a:lnTo>
                <a:lnTo>
                  <a:pt x="38099" y="647699"/>
                </a:lnTo>
                <a:lnTo>
                  <a:pt x="76199" y="647699"/>
                </a:lnTo>
                <a:close/>
              </a:path>
              <a:path w="114300" h="1143000">
                <a:moveTo>
                  <a:pt x="76199" y="723899"/>
                </a:moveTo>
                <a:lnTo>
                  <a:pt x="76199" y="685799"/>
                </a:lnTo>
                <a:lnTo>
                  <a:pt x="38099" y="685799"/>
                </a:lnTo>
                <a:lnTo>
                  <a:pt x="38099" y="723899"/>
                </a:lnTo>
                <a:lnTo>
                  <a:pt x="76199" y="723899"/>
                </a:lnTo>
                <a:close/>
              </a:path>
              <a:path w="114300" h="1143000">
                <a:moveTo>
                  <a:pt x="76199" y="800099"/>
                </a:moveTo>
                <a:lnTo>
                  <a:pt x="76199" y="761999"/>
                </a:lnTo>
                <a:lnTo>
                  <a:pt x="38099" y="761999"/>
                </a:lnTo>
                <a:lnTo>
                  <a:pt x="38099" y="800099"/>
                </a:lnTo>
                <a:lnTo>
                  <a:pt x="76199" y="800099"/>
                </a:lnTo>
                <a:close/>
              </a:path>
              <a:path w="114300" h="1143000">
                <a:moveTo>
                  <a:pt x="76199" y="876299"/>
                </a:moveTo>
                <a:lnTo>
                  <a:pt x="76199" y="838199"/>
                </a:lnTo>
                <a:lnTo>
                  <a:pt x="38099" y="838199"/>
                </a:lnTo>
                <a:lnTo>
                  <a:pt x="38099" y="876299"/>
                </a:lnTo>
                <a:lnTo>
                  <a:pt x="76199" y="876299"/>
                </a:lnTo>
                <a:close/>
              </a:path>
              <a:path w="114300" h="1143000">
                <a:moveTo>
                  <a:pt x="76199" y="952499"/>
                </a:moveTo>
                <a:lnTo>
                  <a:pt x="76199" y="914399"/>
                </a:lnTo>
                <a:lnTo>
                  <a:pt x="38099" y="914399"/>
                </a:lnTo>
                <a:lnTo>
                  <a:pt x="38099" y="952499"/>
                </a:lnTo>
                <a:lnTo>
                  <a:pt x="76199" y="952499"/>
                </a:lnTo>
                <a:close/>
              </a:path>
              <a:path w="114300" h="1143000">
                <a:moveTo>
                  <a:pt x="114299" y="1028699"/>
                </a:moveTo>
                <a:lnTo>
                  <a:pt x="0" y="1028699"/>
                </a:lnTo>
                <a:lnTo>
                  <a:pt x="57911" y="1142999"/>
                </a:lnTo>
                <a:lnTo>
                  <a:pt x="114299" y="1028699"/>
                </a:lnTo>
                <a:close/>
              </a:path>
              <a:path w="114300" h="1143000">
                <a:moveTo>
                  <a:pt x="76199" y="1028699"/>
                </a:moveTo>
                <a:lnTo>
                  <a:pt x="76199" y="990599"/>
                </a:lnTo>
                <a:lnTo>
                  <a:pt x="38099" y="990599"/>
                </a:lnTo>
                <a:lnTo>
                  <a:pt x="38099" y="1028699"/>
                </a:lnTo>
                <a:lnTo>
                  <a:pt x="76199" y="1028699"/>
                </a:lnTo>
                <a:close/>
              </a:path>
            </a:pathLst>
          </a:custGeom>
          <a:solidFill>
            <a:srgbClr val="3265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230869" y="3118284"/>
            <a:ext cx="931544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160">
              <a:lnSpc>
                <a:spcPct val="111100"/>
              </a:lnSpc>
            </a:pP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spc="114" dirty="0">
                <a:solidFill>
                  <a:srgbClr val="0000FF"/>
                </a:solidFill>
                <a:latin typeface="Arial"/>
                <a:cs typeface="Arial"/>
              </a:rPr>
              <a:t>Ф 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sz="1800" spc="170" dirty="0">
                <a:solidFill>
                  <a:srgbClr val="0000FF"/>
                </a:solidFill>
                <a:latin typeface="Arial"/>
                <a:cs typeface="Arial"/>
              </a:rPr>
              <a:t>Ф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07539" y="3663876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55338" y="3663876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93341" y="1707061"/>
            <a:ext cx="2298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88538" y="1819837"/>
            <a:ext cx="1911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40938" y="2063677"/>
            <a:ext cx="4591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273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	Y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69339" y="4959275"/>
            <a:ext cx="7697470" cy="1933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59865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dl</a:t>
            </a:r>
            <a:endParaRPr sz="1800">
              <a:latin typeface="Arial"/>
              <a:cs typeface="Arial"/>
            </a:endParaRPr>
          </a:p>
          <a:p>
            <a:pPr marL="12700" marR="105410">
              <a:lnSpc>
                <a:spcPct val="100299"/>
              </a:lnSpc>
              <a:spcBef>
                <a:spcPts val="1310"/>
              </a:spcBef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ne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oil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is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ns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id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ere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ndi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ul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h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of </a:t>
            </a:r>
            <a:r>
              <a:rPr sz="1800" b="1" spc="-15" dirty="0">
                <a:solidFill>
                  <a:srgbClr val="007F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he di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007F00"/>
                </a:solidFill>
                <a:latin typeface="Arial"/>
                <a:cs typeface="Arial"/>
              </a:rPr>
              <a:t>ra</a:t>
            </a:r>
            <a:r>
              <a:rPr sz="1800" b="1" dirty="0">
                <a:solidFill>
                  <a:srgbClr val="007F00"/>
                </a:solidFill>
                <a:latin typeface="Arial"/>
                <a:cs typeface="Arial"/>
              </a:rPr>
              <a:t>m</a:t>
            </a:r>
            <a:r>
              <a:rPr sz="1800" b="1" spc="-5" dirty="0">
                <a:solidFill>
                  <a:srgbClr val="007F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rec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ion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ma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gn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ic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f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ca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be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li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on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pl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ram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90"/>
              </a:spcBef>
            </a:pPr>
            <a:r>
              <a:rPr sz="1800" b="1" spc="-3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spc="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eme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</a:t>
            </a:r>
            <a:r>
              <a:rPr sz="1800" b="1" spc="10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X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Y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’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’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ar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on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id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er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t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u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rre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nt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 C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5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mer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out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nd</a:t>
            </a:r>
            <a:r>
              <a:rPr sz="1800" b="1" spc="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t D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t</a:t>
            </a:r>
            <a:r>
              <a:rPr sz="1800" b="1" spc="-10" dirty="0">
                <a:solidFill>
                  <a:srgbClr val="FF00FF"/>
                </a:solidFill>
                <a:latin typeface="Arial"/>
                <a:cs typeface="Arial"/>
              </a:rPr>
              <a:t>er</a:t>
            </a:r>
            <a:r>
              <a:rPr sz="1800" b="1" dirty="0">
                <a:solidFill>
                  <a:srgbClr val="FF00FF"/>
                </a:solidFill>
                <a:latin typeface="Arial"/>
                <a:cs typeface="Arial"/>
              </a:rPr>
              <a:t>s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in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p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l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ne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of </a:t>
            </a:r>
            <a:r>
              <a:rPr sz="1800" b="1" spc="-5" dirty="0">
                <a:solidFill>
                  <a:srgbClr val="9900FF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he</a:t>
            </a:r>
            <a:r>
              <a:rPr sz="1800" b="1" spc="-15" dirty="0">
                <a:solidFill>
                  <a:srgbClr val="9900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di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g</a:t>
            </a: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ram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288538" y="4349676"/>
            <a:ext cx="674370" cy="61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2400">
              <a:lnSpc>
                <a:spcPct val="133300"/>
              </a:lnSpc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</a:t>
            </a:r>
            <a:r>
              <a:rPr sz="1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’ 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187698" y="2277037"/>
            <a:ext cx="3702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9900FF"/>
                </a:solidFill>
                <a:latin typeface="Arial"/>
                <a:cs typeface="Arial"/>
              </a:rPr>
              <a:t>90</a:t>
            </a: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°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784337" y="2541870"/>
            <a:ext cx="1987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45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endParaRPr sz="1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22337" y="3136230"/>
            <a:ext cx="1987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45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endParaRPr sz="16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84337" y="3916518"/>
            <a:ext cx="1987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45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endParaRPr sz="16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982713" y="3364830"/>
            <a:ext cx="1987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145" dirty="0">
                <a:solidFill>
                  <a:srgbClr val="993200"/>
                </a:solidFill>
                <a:latin typeface="Arial"/>
                <a:cs typeface="Arial"/>
              </a:rPr>
              <a:t>Ф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422138" y="3359076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9900FF"/>
                </a:solidFill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555737" y="3496236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CC3200"/>
                </a:solidFill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946137" y="4578276"/>
            <a:ext cx="96075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dB</a:t>
            </a:r>
            <a:r>
              <a:rPr sz="1800" b="1" spc="-5" dirty="0">
                <a:solidFill>
                  <a:srgbClr val="3265CC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265CC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3265CC"/>
                </a:solidFill>
                <a:latin typeface="Arial"/>
                <a:cs typeface="Arial"/>
              </a:rPr>
              <a:t>o</a:t>
            </a:r>
            <a:r>
              <a:rPr sz="1800" b="1" spc="-10" dirty="0">
                <a:solidFill>
                  <a:srgbClr val="3265CC"/>
                </a:solidFill>
                <a:latin typeface="Arial"/>
                <a:cs typeface="Arial"/>
              </a:rPr>
              <a:t>s</a:t>
            </a:r>
            <a:r>
              <a:rPr sz="1600" spc="145" dirty="0">
                <a:solidFill>
                  <a:srgbClr val="3265CC"/>
                </a:solidFill>
                <a:latin typeface="Arial"/>
                <a:cs typeface="Arial"/>
              </a:rPr>
              <a:t>Ф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7</TotalTime>
  <Words>3892</Words>
  <Application>Microsoft Office PowerPoint</Application>
  <PresentationFormat>Custom</PresentationFormat>
  <Paragraphs>750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  </vt:lpstr>
      <vt:lpstr>MAGNETIC EFFECT OF CURRENT - I</vt:lpstr>
      <vt:lpstr>Slide 3</vt:lpstr>
      <vt:lpstr>Rules to determine the direction of magnetic field:</vt:lpstr>
      <vt:lpstr>Slide 5</vt:lpstr>
      <vt:lpstr>Slide 6</vt:lpstr>
      <vt:lpstr>Magnetic Field due to a Straight Wire carrying current:</vt:lpstr>
      <vt:lpstr>Slide 8</vt:lpstr>
      <vt:lpstr>Magnetic Field due to a Circular Loop carrying current:</vt:lpstr>
      <vt:lpstr>Slide 10</vt:lpstr>
      <vt:lpstr>Slide 11</vt:lpstr>
      <vt:lpstr>Slide 12</vt:lpstr>
      <vt:lpstr>Magnetic Field due to a Solenoid:</vt:lpstr>
      <vt:lpstr>MAGNETIC EFFECT OF CURRENT - II</vt:lpstr>
      <vt:lpstr>Lorentz Magnetic Force:</vt:lpstr>
      <vt:lpstr>Slide 16</vt:lpstr>
      <vt:lpstr>Force on a current-carrying conductor in a uniform Magnetic Field:</vt:lpstr>
      <vt:lpstr>Slide 18</vt:lpstr>
      <vt:lpstr>Slide 19</vt:lpstr>
      <vt:lpstr>Slide 20</vt:lpstr>
      <vt:lpstr>Torque experienced by a Current Loop (Rectangular) in a</vt:lpstr>
      <vt:lpstr>Slide 22</vt:lpstr>
      <vt:lpstr>Slide 23</vt:lpstr>
      <vt:lpstr>Slide 24</vt:lpstr>
      <vt:lpstr>Slide 25</vt:lpstr>
      <vt:lpstr>Conversion of Galvanometer to Ammeter:</vt:lpstr>
      <vt:lpstr>Difference between Ammeter and Voltmeter:</vt:lpstr>
      <vt:lpstr>MAGNETIC EFFECT OF CURRENT - III</vt:lpstr>
      <vt:lpstr>Cyclotron:</vt:lpstr>
      <vt:lpstr>Slide 30</vt:lpstr>
      <vt:lpstr>Slide 31</vt:lpstr>
      <vt:lpstr>Ampere’s Circuital Law: The line integral ∫ B . dl for a closed curve is equal to µ0  times the net current I threading through the area bounded by the curve.</vt:lpstr>
      <vt:lpstr>Slide 33</vt:lpstr>
      <vt:lpstr>Magnetic Field due to Toroidal Solenoid (Toroid):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cp:lastModifiedBy>physics</cp:lastModifiedBy>
  <cp:revision>3</cp:revision>
  <dcterms:created xsi:type="dcterms:W3CDTF">2020-07-14T06:15:34Z</dcterms:created>
  <dcterms:modified xsi:type="dcterms:W3CDTF">2020-08-25T07:46:39Z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LastSaved">
    <vt:filetime>2020-07-14T00:00:00Z</vt:filetime>
  </property>
</Properties>
</file>